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omments/modernComment_101_CFBB8C68.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8_94D49982.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7_6ACF5308.xml" ContentType="application/vnd.ms-powerpoint.comments+xml"/>
  <Override PartName="/ppt/notesSlides/notesSlide9.xml" ContentType="application/vnd.openxmlformats-officedocument.presentationml.notesSlide+xml"/>
  <Override PartName="/ppt/comments/modernComment_10B_CB52066.xml" ContentType="application/vnd.ms-powerpoint.comments+xml"/>
  <Override PartName="/ppt/notesSlides/notesSlide10.xml" ContentType="application/vnd.openxmlformats-officedocument.presentationml.notesSlide+xml"/>
  <Override PartName="/ppt/comments/modernComment_10E_5DB470DB.xml" ContentType="application/vnd.ms-powerpoint.comments+xml"/>
  <Override PartName="/ppt/comments/modernComment_111_324E4CDB.xml" ContentType="application/vnd.ms-powerpoint.comments+xml"/>
  <Override PartName="/ppt/comments/modernComment_10F_3DA0D02F.xml" ContentType="application/vnd.ms-powerpoint.comments+xml"/>
  <Override PartName="/ppt/comments/modernComment_109_4771E95C.xml" ContentType="application/vnd.ms-powerpoint.comments+xml"/>
  <Override PartName="/ppt/comments/modernComment_10D_EE6B6882.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sldIdLst>
    <p:sldId id="256" r:id="rId5"/>
    <p:sldId id="258" r:id="rId6"/>
    <p:sldId id="257" r:id="rId7"/>
    <p:sldId id="259" r:id="rId8"/>
    <p:sldId id="260" r:id="rId9"/>
    <p:sldId id="261" r:id="rId10"/>
    <p:sldId id="264" r:id="rId11"/>
    <p:sldId id="274" r:id="rId12"/>
    <p:sldId id="272" r:id="rId13"/>
    <p:sldId id="263" r:id="rId14"/>
    <p:sldId id="262" r:id="rId15"/>
    <p:sldId id="266" r:id="rId16"/>
    <p:sldId id="267" r:id="rId17"/>
    <p:sldId id="268" r:id="rId18"/>
    <p:sldId id="270" r:id="rId19"/>
    <p:sldId id="273" r:id="rId20"/>
    <p:sldId id="271" r:id="rId21"/>
    <p:sldId id="265" r:id="rId22"/>
    <p:sldId id="269" r:id="rId2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10DB9E-CB95-DA57-997C-78E0C6AB1053}" name="Elbek Bakiev" initials="EB" userId="S::elbek.bakiev001@stud.fh-dortmund.de::0c7da733-1441-4266-9504-408a8bf1fc7c" providerId="AD"/>
  <p188:author id="{EA8847C8-2B6A-733B-7C07-03B6C8AC7654}" name="Furkan Ali Yurdakul" initials="FAY" userId="S::furkan.yurdakul001@stud.fh-dortmund.de::5d558e8f-e739-41cf-b607-51869895909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95D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412B4E-14AB-42E9-A6DC-189C130A4C9A}" v="43" dt="2023-01-11T23:43:48.178"/>
    <p1510:client id="{9DC57E74-F624-4337-9202-689CEA715ED1}" v="5" dt="2023-01-12T12:16:31.655"/>
    <p1510:client id="{E8B21FBF-97E9-4475-B761-34287721B524}" v="4761" dt="2023-01-11T23:28:27.082"/>
  </p1510:revLst>
</p1510:revInfo>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6"/>
    <p:restoredTop sz="94656"/>
  </p:normalViewPr>
  <p:slideViewPr>
    <p:cSldViewPr snapToGrid="0">
      <p:cViewPr>
        <p:scale>
          <a:sx n="226" d="100"/>
          <a:sy n="226" d="100"/>
        </p:scale>
        <p:origin x="256"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bek Bakiev" userId="S::elbek.bakiev001@stud.fh-dortmund.de::0c7da733-1441-4266-9504-408a8bf1fc7c" providerId="AD" clId="Web-{03FE6AA8-9CD6-4029-B972-868F84A385BE}"/>
    <pc:docChg chg="modSld">
      <pc:chgData name="Elbek Bakiev" userId="S::elbek.bakiev001@stud.fh-dortmund.de::0c7da733-1441-4266-9504-408a8bf1fc7c" providerId="AD" clId="Web-{03FE6AA8-9CD6-4029-B972-868F84A385BE}" dt="2023-01-11T15:42:16.317" v="121"/>
      <pc:docMkLst>
        <pc:docMk/>
      </pc:docMkLst>
      <pc:sldChg chg="modSp">
        <pc:chgData name="Elbek Bakiev" userId="S::elbek.bakiev001@stud.fh-dortmund.de::0c7da733-1441-4266-9504-408a8bf1fc7c" providerId="AD" clId="Web-{03FE6AA8-9CD6-4029-B972-868F84A385BE}" dt="2023-01-11T15:42:16.317" v="121"/>
        <pc:sldMkLst>
          <pc:docMk/>
          <pc:sldMk cId="2719187844" sldId="259"/>
        </pc:sldMkLst>
        <pc:graphicFrameChg chg="mod modGraphic">
          <ac:chgData name="Elbek Bakiev" userId="S::elbek.bakiev001@stud.fh-dortmund.de::0c7da733-1441-4266-9504-408a8bf1fc7c" providerId="AD" clId="Web-{03FE6AA8-9CD6-4029-B972-868F84A385BE}" dt="2023-01-11T15:42:16.317" v="121"/>
          <ac:graphicFrameMkLst>
            <pc:docMk/>
            <pc:sldMk cId="2719187844" sldId="259"/>
            <ac:graphicFrameMk id="10" creationId="{3199B69D-580A-500B-5D61-AB30291A80C1}"/>
          </ac:graphicFrameMkLst>
        </pc:graphicFrameChg>
      </pc:sldChg>
      <pc:sldChg chg="modSp">
        <pc:chgData name="Elbek Bakiev" userId="S::elbek.bakiev001@stud.fh-dortmund.de::0c7da733-1441-4266-9504-408a8bf1fc7c" providerId="AD" clId="Web-{03FE6AA8-9CD6-4029-B972-868F84A385BE}" dt="2023-01-11T15:21:02.216" v="3" actId="1076"/>
        <pc:sldMkLst>
          <pc:docMk/>
          <pc:sldMk cId="3795173824" sldId="260"/>
        </pc:sldMkLst>
        <pc:picChg chg="mod">
          <ac:chgData name="Elbek Bakiev" userId="S::elbek.bakiev001@stud.fh-dortmund.de::0c7da733-1441-4266-9504-408a8bf1fc7c" providerId="AD" clId="Web-{03FE6AA8-9CD6-4029-B972-868F84A385BE}" dt="2023-01-11T15:21:02.216" v="3" actId="1076"/>
          <ac:picMkLst>
            <pc:docMk/>
            <pc:sldMk cId="3795173824" sldId="260"/>
            <ac:picMk id="2050" creationId="{ECA12F0D-10ED-C709-A077-57E6767630C9}"/>
          </ac:picMkLst>
        </pc:picChg>
        <pc:picChg chg="mod">
          <ac:chgData name="Elbek Bakiev" userId="S::elbek.bakiev001@stud.fh-dortmund.de::0c7da733-1441-4266-9504-408a8bf1fc7c" providerId="AD" clId="Web-{03FE6AA8-9CD6-4029-B972-868F84A385BE}" dt="2023-01-11T15:20:55.060" v="2" actId="1076"/>
          <ac:picMkLst>
            <pc:docMk/>
            <pc:sldMk cId="3795173824" sldId="260"/>
            <ac:picMk id="2052" creationId="{56EBFD93-9F66-44F8-9601-DF51445AE506}"/>
          </ac:picMkLst>
        </pc:picChg>
      </pc:sldChg>
    </pc:docChg>
  </pc:docChgLst>
  <pc:docChgLst>
    <pc:chgData name="Furkan Ali Yurdakul" userId="5d558e8f-e739-41cf-b607-51869895909e" providerId="ADAL" clId="{E8B21FBF-97E9-4475-B761-34287721B524}"/>
    <pc:docChg chg="undo redo custSel addSld delSld modSld sldOrd modMainMaster">
      <pc:chgData name="Furkan Ali Yurdakul" userId="5d558e8f-e739-41cf-b607-51869895909e" providerId="ADAL" clId="{E8B21FBF-97E9-4475-B761-34287721B524}" dt="2023-01-11T23:28:27.082" v="4734"/>
      <pc:docMkLst>
        <pc:docMk/>
      </pc:docMkLst>
      <pc:sldChg chg="addSp delSp modSp mod">
        <pc:chgData name="Furkan Ali Yurdakul" userId="5d558e8f-e739-41cf-b607-51869895909e" providerId="ADAL" clId="{E8B21FBF-97E9-4475-B761-34287721B524}" dt="2023-01-11T22:12:55.597" v="1454" actId="1076"/>
        <pc:sldMkLst>
          <pc:docMk/>
          <pc:sldMk cId="922548223" sldId="256"/>
        </pc:sldMkLst>
        <pc:picChg chg="del mod">
          <ac:chgData name="Furkan Ali Yurdakul" userId="5d558e8f-e739-41cf-b607-51869895909e" providerId="ADAL" clId="{E8B21FBF-97E9-4475-B761-34287721B524}" dt="2023-01-11T22:12:41.716" v="1449" actId="478"/>
          <ac:picMkLst>
            <pc:docMk/>
            <pc:sldMk cId="922548223" sldId="256"/>
            <ac:picMk id="3" creationId="{4B37C7E2-E170-486E-370B-C39E192401F2}"/>
          </ac:picMkLst>
        </pc:picChg>
        <pc:picChg chg="add mod">
          <ac:chgData name="Furkan Ali Yurdakul" userId="5d558e8f-e739-41cf-b607-51869895909e" providerId="ADAL" clId="{E8B21FBF-97E9-4475-B761-34287721B524}" dt="2023-01-11T22:12:55.597" v="1454" actId="1076"/>
          <ac:picMkLst>
            <pc:docMk/>
            <pc:sldMk cId="922548223" sldId="256"/>
            <ac:picMk id="10" creationId="{DEE8AF9C-0E10-88FE-FE8A-3D2022D8307F}"/>
          </ac:picMkLst>
        </pc:picChg>
      </pc:sldChg>
      <pc:sldChg chg="modSp addCm modNotesTx">
        <pc:chgData name="Furkan Ali Yurdakul" userId="5d558e8f-e739-41cf-b607-51869895909e" providerId="ADAL" clId="{E8B21FBF-97E9-4475-B761-34287721B524}" dt="2023-01-11T23:24:10.052" v="4664"/>
        <pc:sldMkLst>
          <pc:docMk/>
          <pc:sldMk cId="3485174888" sldId="257"/>
        </pc:sldMkLst>
        <pc:picChg chg="mod">
          <ac:chgData name="Furkan Ali Yurdakul" userId="5d558e8f-e739-41cf-b607-51869895909e" providerId="ADAL" clId="{E8B21FBF-97E9-4475-B761-34287721B524}" dt="2023-01-11T22:57:18.982" v="1960" actId="1440"/>
          <ac:picMkLst>
            <pc:docMk/>
            <pc:sldMk cId="3485174888" sldId="257"/>
            <ac:picMk id="1026" creationId="{4E726AD0-2B32-B047-8716-2ED53EECB2BD}"/>
          </ac:picMkLst>
        </pc:picChg>
      </pc:sldChg>
      <pc:sldChg chg="modAnim modNotesTx">
        <pc:chgData name="Furkan Ali Yurdakul" userId="5d558e8f-e739-41cf-b607-51869895909e" providerId="ADAL" clId="{E8B21FBF-97E9-4475-B761-34287721B524}" dt="2023-01-11T23:23:03.548" v="4663" actId="20577"/>
        <pc:sldMkLst>
          <pc:docMk/>
          <pc:sldMk cId="4075795807" sldId="258"/>
        </pc:sldMkLst>
      </pc:sldChg>
      <pc:sldChg chg="addSp delSp modSp mod modNotesTx">
        <pc:chgData name="Furkan Ali Yurdakul" userId="5d558e8f-e739-41cf-b607-51869895909e" providerId="ADAL" clId="{E8B21FBF-97E9-4475-B761-34287721B524}" dt="2023-01-11T23:19:44.225" v="3949" actId="20577"/>
        <pc:sldMkLst>
          <pc:docMk/>
          <pc:sldMk cId="2719187844" sldId="259"/>
        </pc:sldMkLst>
        <pc:spChg chg="add del">
          <ac:chgData name="Furkan Ali Yurdakul" userId="5d558e8f-e739-41cf-b607-51869895909e" providerId="ADAL" clId="{E8B21FBF-97E9-4475-B761-34287721B524}" dt="2023-01-11T15:06:16.023" v="8" actId="22"/>
          <ac:spMkLst>
            <pc:docMk/>
            <pc:sldMk cId="2719187844" sldId="259"/>
            <ac:spMk id="8" creationId="{88F15BD2-67FE-0498-AB01-BED6A4FDE29D}"/>
          </ac:spMkLst>
        </pc:spChg>
        <pc:graphicFrameChg chg="add del mod">
          <ac:chgData name="Furkan Ali Yurdakul" userId="5d558e8f-e739-41cf-b607-51869895909e" providerId="ADAL" clId="{E8B21FBF-97E9-4475-B761-34287721B524}" dt="2023-01-11T15:06:36.935" v="16"/>
          <ac:graphicFrameMkLst>
            <pc:docMk/>
            <pc:sldMk cId="2719187844" sldId="259"/>
            <ac:graphicFrameMk id="9" creationId="{B4AF68C2-7DF2-C46A-7A64-72FA0E9C937E}"/>
          </ac:graphicFrameMkLst>
        </pc:graphicFrameChg>
        <pc:graphicFrameChg chg="add mod modGraphic">
          <ac:chgData name="Furkan Ali Yurdakul" userId="5d558e8f-e739-41cf-b607-51869895909e" providerId="ADAL" clId="{E8B21FBF-97E9-4475-B761-34287721B524}" dt="2023-01-11T15:09:26.323" v="64" actId="1076"/>
          <ac:graphicFrameMkLst>
            <pc:docMk/>
            <pc:sldMk cId="2719187844" sldId="259"/>
            <ac:graphicFrameMk id="10" creationId="{3199B69D-580A-500B-5D61-AB30291A80C1}"/>
          </ac:graphicFrameMkLst>
        </pc:graphicFrameChg>
      </pc:sldChg>
      <pc:sldChg chg="addSp delSp modSp mod modAnim modNotesTx">
        <pc:chgData name="Furkan Ali Yurdakul" userId="5d558e8f-e739-41cf-b607-51869895909e" providerId="ADAL" clId="{E8B21FBF-97E9-4475-B761-34287721B524}" dt="2023-01-11T23:21:57.296" v="4422" actId="20577"/>
        <pc:sldMkLst>
          <pc:docMk/>
          <pc:sldMk cId="3795173824" sldId="260"/>
        </pc:sldMkLst>
        <pc:spChg chg="mod">
          <ac:chgData name="Furkan Ali Yurdakul" userId="5d558e8f-e739-41cf-b607-51869895909e" providerId="ADAL" clId="{E8B21FBF-97E9-4475-B761-34287721B524}" dt="2023-01-11T23:02:38.240" v="2030"/>
          <ac:spMkLst>
            <pc:docMk/>
            <pc:sldMk cId="3795173824" sldId="260"/>
            <ac:spMk id="7" creationId="{8AC3B3E1-F13D-0A05-4B33-8794DEEA612B}"/>
          </ac:spMkLst>
        </pc:spChg>
        <pc:spChg chg="add mod">
          <ac:chgData name="Furkan Ali Yurdakul" userId="5d558e8f-e739-41cf-b607-51869895909e" providerId="ADAL" clId="{E8B21FBF-97E9-4475-B761-34287721B524}" dt="2023-01-11T23:02:13.659" v="2026" actId="14100"/>
          <ac:spMkLst>
            <pc:docMk/>
            <pc:sldMk cId="3795173824" sldId="260"/>
            <ac:spMk id="9" creationId="{05D1D0E3-F486-80F4-6AAF-1939DB27DEB2}"/>
          </ac:spMkLst>
        </pc:spChg>
        <pc:spChg chg="add del">
          <ac:chgData name="Furkan Ali Yurdakul" userId="5d558e8f-e739-41cf-b607-51869895909e" providerId="ADAL" clId="{E8B21FBF-97E9-4475-B761-34287721B524}" dt="2023-01-11T23:02:42.849" v="2033" actId="22"/>
          <ac:spMkLst>
            <pc:docMk/>
            <pc:sldMk cId="3795173824" sldId="260"/>
            <ac:spMk id="11" creationId="{7053E2B7-8F2D-8BCC-0CAF-B47DCCEF0C87}"/>
          </ac:spMkLst>
        </pc:spChg>
        <pc:spChg chg="add mod">
          <ac:chgData name="Furkan Ali Yurdakul" userId="5d558e8f-e739-41cf-b607-51869895909e" providerId="ADAL" clId="{E8B21FBF-97E9-4475-B761-34287721B524}" dt="2023-01-11T23:03:04.740" v="2061" actId="14100"/>
          <ac:spMkLst>
            <pc:docMk/>
            <pc:sldMk cId="3795173824" sldId="260"/>
            <ac:spMk id="12" creationId="{5C7D1573-BC73-3F7C-1290-49A3B495E264}"/>
          </ac:spMkLst>
        </pc:spChg>
        <pc:spChg chg="add mod">
          <ac:chgData name="Furkan Ali Yurdakul" userId="5d558e8f-e739-41cf-b607-51869895909e" providerId="ADAL" clId="{E8B21FBF-97E9-4475-B761-34287721B524}" dt="2023-01-11T23:03:36.534" v="2089" actId="122"/>
          <ac:spMkLst>
            <pc:docMk/>
            <pc:sldMk cId="3795173824" sldId="260"/>
            <ac:spMk id="13" creationId="{C6A18FE4-CAB4-B54E-A646-2C37DDF5FFA5}"/>
          </ac:spMkLst>
        </pc:spChg>
        <pc:picChg chg="add mod ord">
          <ac:chgData name="Furkan Ali Yurdakul" userId="5d558e8f-e739-41cf-b607-51869895909e" providerId="ADAL" clId="{E8B21FBF-97E9-4475-B761-34287721B524}" dt="2023-01-11T22:58:21.723" v="1963" actId="167"/>
          <ac:picMkLst>
            <pc:docMk/>
            <pc:sldMk cId="3795173824" sldId="260"/>
            <ac:picMk id="8" creationId="{77B2F2A8-1447-A027-CE90-178CCA897D2F}"/>
          </ac:picMkLst>
        </pc:picChg>
        <pc:picChg chg="add mod">
          <ac:chgData name="Furkan Ali Yurdakul" userId="5d558e8f-e739-41cf-b607-51869895909e" providerId="ADAL" clId="{E8B21FBF-97E9-4475-B761-34287721B524}" dt="2023-01-11T22:59:26.297" v="1970" actId="1076"/>
          <ac:picMkLst>
            <pc:docMk/>
            <pc:sldMk cId="3795173824" sldId="260"/>
            <ac:picMk id="2050" creationId="{ECA12F0D-10ED-C709-A077-57E6767630C9}"/>
          </ac:picMkLst>
        </pc:picChg>
        <pc:picChg chg="add mod">
          <ac:chgData name="Furkan Ali Yurdakul" userId="5d558e8f-e739-41cf-b607-51869895909e" providerId="ADAL" clId="{E8B21FBF-97E9-4475-B761-34287721B524}" dt="2023-01-11T22:59:13.396" v="1967" actId="1076"/>
          <ac:picMkLst>
            <pc:docMk/>
            <pc:sldMk cId="3795173824" sldId="260"/>
            <ac:picMk id="2052" creationId="{56EBFD93-9F66-44F8-9601-DF51445AE506}"/>
          </ac:picMkLst>
        </pc:picChg>
        <pc:picChg chg="add del mod">
          <ac:chgData name="Furkan Ali Yurdakul" userId="5d558e8f-e739-41cf-b607-51869895909e" providerId="ADAL" clId="{E8B21FBF-97E9-4475-B761-34287721B524}" dt="2023-01-11T15:11:55.154" v="90" actId="478"/>
          <ac:picMkLst>
            <pc:docMk/>
            <pc:sldMk cId="3795173824" sldId="260"/>
            <ac:picMk id="2054" creationId="{B8F41654-BF80-08ED-324A-F2754FBEF222}"/>
          </ac:picMkLst>
        </pc:picChg>
      </pc:sldChg>
      <pc:sldChg chg="addSp delSp modSp new add del mod modNotesTx">
        <pc:chgData name="Furkan Ali Yurdakul" userId="5d558e8f-e739-41cf-b607-51869895909e" providerId="ADAL" clId="{E8B21FBF-97E9-4475-B761-34287721B524}" dt="2023-01-11T23:18:00.486" v="3597" actId="20577"/>
        <pc:sldMkLst>
          <pc:docMk/>
          <pc:sldMk cId="2112511869" sldId="261"/>
        </pc:sldMkLst>
        <pc:spChg chg="mod">
          <ac:chgData name="Furkan Ali Yurdakul" userId="5d558e8f-e739-41cf-b607-51869895909e" providerId="ADAL" clId="{E8B21FBF-97E9-4475-B761-34287721B524}" dt="2023-01-11T19:54:09.141" v="128" actId="20577"/>
          <ac:spMkLst>
            <pc:docMk/>
            <pc:sldMk cId="2112511869" sldId="261"/>
            <ac:spMk id="2" creationId="{120954F6-6981-91F6-5B70-7AFE76933B75}"/>
          </ac:spMkLst>
        </pc:spChg>
        <pc:spChg chg="mod">
          <ac:chgData name="Furkan Ali Yurdakul" userId="5d558e8f-e739-41cf-b607-51869895909e" providerId="ADAL" clId="{E8B21FBF-97E9-4475-B761-34287721B524}" dt="2023-01-11T22:13:11.633" v="1456" actId="5793"/>
          <ac:spMkLst>
            <pc:docMk/>
            <pc:sldMk cId="2112511869" sldId="261"/>
            <ac:spMk id="3" creationId="{4C031573-6E92-5C01-8840-7354221BA3A7}"/>
          </ac:spMkLst>
        </pc:spChg>
        <pc:picChg chg="add del mod">
          <ac:chgData name="Furkan Ali Yurdakul" userId="5d558e8f-e739-41cf-b607-51869895909e" providerId="ADAL" clId="{E8B21FBF-97E9-4475-B761-34287721B524}" dt="2023-01-11T22:56:58.909" v="1956" actId="1440"/>
          <ac:picMkLst>
            <pc:docMk/>
            <pc:sldMk cId="2112511869" sldId="261"/>
            <ac:picMk id="8" creationId="{14EC3956-49F6-D33C-7B9C-1B55C38771B5}"/>
          </ac:picMkLst>
        </pc:picChg>
        <pc:picChg chg="add mod">
          <ac:chgData name="Furkan Ali Yurdakul" userId="5d558e8f-e739-41cf-b607-51869895909e" providerId="ADAL" clId="{E8B21FBF-97E9-4475-B761-34287721B524}" dt="2023-01-11T22:13:16.741" v="1457" actId="1076"/>
          <ac:picMkLst>
            <pc:docMk/>
            <pc:sldMk cId="2112511869" sldId="261"/>
            <ac:picMk id="9" creationId="{86B0FB3E-B1ED-7FB7-4C5E-F2E49DA02A7E}"/>
          </ac:picMkLst>
        </pc:picChg>
      </pc:sldChg>
      <pc:sldChg chg="addSp modSp new add del mod ord modNotesTx">
        <pc:chgData name="Furkan Ali Yurdakul" userId="5d558e8f-e739-41cf-b607-51869895909e" providerId="ADAL" clId="{E8B21FBF-97E9-4475-B761-34287721B524}" dt="2023-01-11T23:14:52.153" v="3162" actId="20577"/>
        <pc:sldMkLst>
          <pc:docMk/>
          <pc:sldMk cId="2493691381" sldId="262"/>
        </pc:sldMkLst>
        <pc:spChg chg="mod">
          <ac:chgData name="Furkan Ali Yurdakul" userId="5d558e8f-e739-41cf-b607-51869895909e" providerId="ADAL" clId="{E8B21FBF-97E9-4475-B761-34287721B524}" dt="2023-01-11T19:54:28.953" v="154" actId="20577"/>
          <ac:spMkLst>
            <pc:docMk/>
            <pc:sldMk cId="2493691381" sldId="262"/>
            <ac:spMk id="2" creationId="{B82CB750-F46A-F1DE-2315-FE0D6ED0744F}"/>
          </ac:spMkLst>
        </pc:spChg>
        <pc:spChg chg="mod">
          <ac:chgData name="Furkan Ali Yurdakul" userId="5d558e8f-e739-41cf-b607-51869895909e" providerId="ADAL" clId="{E8B21FBF-97E9-4475-B761-34287721B524}" dt="2023-01-11T22:44:31.987" v="1702" actId="20577"/>
          <ac:spMkLst>
            <pc:docMk/>
            <pc:sldMk cId="2493691381" sldId="262"/>
            <ac:spMk id="3" creationId="{F05A691D-0BF5-F319-19EA-A305863EB76B}"/>
          </ac:spMkLst>
        </pc:spChg>
        <pc:picChg chg="add mod">
          <ac:chgData name="Furkan Ali Yurdakul" userId="5d558e8f-e739-41cf-b607-51869895909e" providerId="ADAL" clId="{E8B21FBF-97E9-4475-B761-34287721B524}" dt="2023-01-11T22:21:17.926" v="1544" actId="1076"/>
          <ac:picMkLst>
            <pc:docMk/>
            <pc:sldMk cId="2493691381" sldId="262"/>
            <ac:picMk id="8" creationId="{D024BAC5-28D1-20B2-8162-B9ADE5CEE730}"/>
          </ac:picMkLst>
        </pc:picChg>
      </pc:sldChg>
      <pc:sldChg chg="addSp delSp modSp new add del mod modClrScheme modAnim addCm chgLayout modNotesTx">
        <pc:chgData name="Furkan Ali Yurdakul" userId="5d558e8f-e739-41cf-b607-51869895909e" providerId="ADAL" clId="{E8B21FBF-97E9-4475-B761-34287721B524}" dt="2023-01-11T23:15:14.118" v="3165" actId="20577"/>
        <pc:sldMkLst>
          <pc:docMk/>
          <pc:sldMk cId="1791972104" sldId="263"/>
        </pc:sldMkLst>
        <pc:spChg chg="mod ord">
          <ac:chgData name="Furkan Ali Yurdakul" userId="5d558e8f-e739-41cf-b607-51869895909e" providerId="ADAL" clId="{E8B21FBF-97E9-4475-B761-34287721B524}" dt="2023-01-11T20:38:36.018" v="510" actId="700"/>
          <ac:spMkLst>
            <pc:docMk/>
            <pc:sldMk cId="1791972104" sldId="263"/>
            <ac:spMk id="2" creationId="{050B60A6-3F99-3238-9AAD-8D4B6A70F27D}"/>
          </ac:spMkLst>
        </pc:spChg>
        <pc:spChg chg="del mod ord">
          <ac:chgData name="Furkan Ali Yurdakul" userId="5d558e8f-e739-41cf-b607-51869895909e" providerId="ADAL" clId="{E8B21FBF-97E9-4475-B761-34287721B524}" dt="2023-01-11T20:38:36.018" v="510" actId="700"/>
          <ac:spMkLst>
            <pc:docMk/>
            <pc:sldMk cId="1791972104" sldId="263"/>
            <ac:spMk id="3" creationId="{ADBA25F2-4903-FCB2-A3ED-46B98A5BE0F1}"/>
          </ac:spMkLst>
        </pc:spChg>
        <pc:spChg chg="mod ord">
          <ac:chgData name="Furkan Ali Yurdakul" userId="5d558e8f-e739-41cf-b607-51869895909e" providerId="ADAL" clId="{E8B21FBF-97E9-4475-B761-34287721B524}" dt="2023-01-11T20:38:36.018" v="510" actId="700"/>
          <ac:spMkLst>
            <pc:docMk/>
            <pc:sldMk cId="1791972104" sldId="263"/>
            <ac:spMk id="4" creationId="{A15FF9A4-A055-1AE1-34C7-DDE29F1AE2CC}"/>
          </ac:spMkLst>
        </pc:spChg>
        <pc:spChg chg="mod ord">
          <ac:chgData name="Furkan Ali Yurdakul" userId="5d558e8f-e739-41cf-b607-51869895909e" providerId="ADAL" clId="{E8B21FBF-97E9-4475-B761-34287721B524}" dt="2023-01-11T20:38:36.018" v="510" actId="700"/>
          <ac:spMkLst>
            <pc:docMk/>
            <pc:sldMk cId="1791972104" sldId="263"/>
            <ac:spMk id="5" creationId="{3936675B-057B-4113-916E-935B5A2A7CAA}"/>
          </ac:spMkLst>
        </pc:spChg>
        <pc:spChg chg="mod ord">
          <ac:chgData name="Furkan Ali Yurdakul" userId="5d558e8f-e739-41cf-b607-51869895909e" providerId="ADAL" clId="{E8B21FBF-97E9-4475-B761-34287721B524}" dt="2023-01-11T20:38:36.018" v="510" actId="700"/>
          <ac:spMkLst>
            <pc:docMk/>
            <pc:sldMk cId="1791972104" sldId="263"/>
            <ac:spMk id="6" creationId="{AC0C5FEF-4114-2C55-48E5-C18154BDAC05}"/>
          </ac:spMkLst>
        </pc:spChg>
        <pc:spChg chg="add mod ord">
          <ac:chgData name="Furkan Ali Yurdakul" userId="5d558e8f-e739-41cf-b607-51869895909e" providerId="ADAL" clId="{E8B21FBF-97E9-4475-B761-34287721B524}" dt="2023-01-11T20:38:40.744" v="520" actId="20577"/>
          <ac:spMkLst>
            <pc:docMk/>
            <pc:sldMk cId="1791972104" sldId="263"/>
            <ac:spMk id="7" creationId="{80377C58-8D29-81BC-B49D-6D53D7AF2F5A}"/>
          </ac:spMkLst>
        </pc:spChg>
        <pc:spChg chg="add del mod ord">
          <ac:chgData name="Furkan Ali Yurdakul" userId="5d558e8f-e739-41cf-b607-51869895909e" providerId="ADAL" clId="{E8B21FBF-97E9-4475-B761-34287721B524}" dt="2023-01-11T22:01:50.730" v="1435"/>
          <ac:spMkLst>
            <pc:docMk/>
            <pc:sldMk cId="1791972104" sldId="263"/>
            <ac:spMk id="8" creationId="{E46E722D-81CD-A2C9-B47F-89E243CFF19D}"/>
          </ac:spMkLst>
        </pc:spChg>
        <pc:spChg chg="add mod ord">
          <ac:chgData name="Furkan Ali Yurdakul" userId="5d558e8f-e739-41cf-b607-51869895909e" providerId="ADAL" clId="{E8B21FBF-97E9-4475-B761-34287721B524}" dt="2023-01-11T20:38:43.804" v="530" actId="20577"/>
          <ac:spMkLst>
            <pc:docMk/>
            <pc:sldMk cId="1791972104" sldId="263"/>
            <ac:spMk id="9" creationId="{D4FBD486-855A-46F1-090B-5C688ABCED06}"/>
          </ac:spMkLst>
        </pc:spChg>
        <pc:spChg chg="add mod ord">
          <ac:chgData name="Furkan Ali Yurdakul" userId="5d558e8f-e739-41cf-b607-51869895909e" providerId="ADAL" clId="{E8B21FBF-97E9-4475-B761-34287721B524}" dt="2023-01-11T22:01:57.244" v="1436"/>
          <ac:spMkLst>
            <pc:docMk/>
            <pc:sldMk cId="1791972104" sldId="263"/>
            <ac:spMk id="10" creationId="{CA2DA59C-A4A6-1A6D-DD36-BFD9841D967C}"/>
          </ac:spMkLst>
        </pc:spChg>
        <pc:picChg chg="add del">
          <ac:chgData name="Furkan Ali Yurdakul" userId="5d558e8f-e739-41cf-b607-51869895909e" providerId="ADAL" clId="{E8B21FBF-97E9-4475-B761-34287721B524}" dt="2023-01-11T22:01:29.873" v="1428"/>
          <ac:picMkLst>
            <pc:docMk/>
            <pc:sldMk cId="1791972104" sldId="263"/>
            <ac:picMk id="3074" creationId="{999AE83F-F008-8DE3-AC8C-645522C1A9AF}"/>
          </ac:picMkLst>
        </pc:picChg>
        <pc:picChg chg="add del mod">
          <ac:chgData name="Furkan Ali Yurdakul" userId="5d558e8f-e739-41cf-b607-51869895909e" providerId="ADAL" clId="{E8B21FBF-97E9-4475-B761-34287721B524}" dt="2023-01-11T22:01:31.832" v="1430"/>
          <ac:picMkLst>
            <pc:docMk/>
            <pc:sldMk cId="1791972104" sldId="263"/>
            <ac:picMk id="3076" creationId="{58040288-6B25-90FE-0751-A416619ED9FC}"/>
          </ac:picMkLst>
        </pc:picChg>
        <pc:picChg chg="add mod">
          <ac:chgData name="Furkan Ali Yurdakul" userId="5d558e8f-e739-41cf-b607-51869895909e" providerId="ADAL" clId="{E8B21FBF-97E9-4475-B761-34287721B524}" dt="2023-01-11T22:21:01.108" v="1541" actId="1440"/>
          <ac:picMkLst>
            <pc:docMk/>
            <pc:sldMk cId="1791972104" sldId="263"/>
            <ac:picMk id="3078" creationId="{70B7E4A1-5A5D-6982-AB3B-8349DE357D81}"/>
          </ac:picMkLst>
        </pc:picChg>
        <pc:picChg chg="add mod">
          <ac:chgData name="Furkan Ali Yurdakul" userId="5d558e8f-e739-41cf-b607-51869895909e" providerId="ADAL" clId="{E8B21FBF-97E9-4475-B761-34287721B524}" dt="2023-01-11T22:56:47.924" v="1955" actId="1440"/>
          <ac:picMkLst>
            <pc:docMk/>
            <pc:sldMk cId="1791972104" sldId="263"/>
            <ac:picMk id="3080" creationId="{E50C2692-72B4-6711-812C-5CCB4F4877CF}"/>
          </ac:picMkLst>
        </pc:picChg>
      </pc:sldChg>
      <pc:sldChg chg="addSp modSp add del mod addCm modNotesTx">
        <pc:chgData name="Furkan Ali Yurdakul" userId="5d558e8f-e739-41cf-b607-51869895909e" providerId="ADAL" clId="{E8B21FBF-97E9-4475-B761-34287721B524}" dt="2023-01-11T23:17:22.483" v="3444"/>
        <pc:sldMkLst>
          <pc:docMk/>
          <pc:sldMk cId="2496960898" sldId="264"/>
        </pc:sldMkLst>
        <pc:spChg chg="mod">
          <ac:chgData name="Furkan Ali Yurdakul" userId="5d558e8f-e739-41cf-b607-51869895909e" providerId="ADAL" clId="{E8B21FBF-97E9-4475-B761-34287721B524}" dt="2023-01-11T22:20:19.638" v="1517" actId="122"/>
          <ac:spMkLst>
            <pc:docMk/>
            <pc:sldMk cId="2496960898" sldId="264"/>
            <ac:spMk id="3" creationId="{4C031573-6E92-5C01-8840-7354221BA3A7}"/>
          </ac:spMkLst>
        </pc:spChg>
        <pc:picChg chg="add mod">
          <ac:chgData name="Furkan Ali Yurdakul" userId="5d558e8f-e739-41cf-b607-51869895909e" providerId="ADAL" clId="{E8B21FBF-97E9-4475-B761-34287721B524}" dt="2023-01-11T22:21:06.868" v="1542" actId="1440"/>
          <ac:picMkLst>
            <pc:docMk/>
            <pc:sldMk cId="2496960898" sldId="264"/>
            <ac:picMk id="8" creationId="{A5C1B867-B2EF-2D10-BD18-73D6ADE87100}"/>
          </ac:picMkLst>
        </pc:picChg>
      </pc:sldChg>
      <pc:sldChg chg="addSp delSp modSp new add del mod modClrScheme addCm chgLayout">
        <pc:chgData name="Furkan Ali Yurdakul" userId="5d558e8f-e739-41cf-b607-51869895909e" providerId="ADAL" clId="{E8B21FBF-97E9-4475-B761-34287721B524}" dt="2023-01-11T23:10:33.026" v="2550"/>
        <pc:sldMkLst>
          <pc:docMk/>
          <pc:sldMk cId="1198647644" sldId="265"/>
        </pc:sldMkLst>
        <pc:spChg chg="mod ord">
          <ac:chgData name="Furkan Ali Yurdakul" userId="5d558e8f-e739-41cf-b607-51869895909e" providerId="ADAL" clId="{E8B21FBF-97E9-4475-B761-34287721B524}" dt="2023-01-11T20:07:37.999" v="285" actId="700"/>
          <ac:spMkLst>
            <pc:docMk/>
            <pc:sldMk cId="1198647644" sldId="265"/>
            <ac:spMk id="2" creationId="{2EC702AC-EE58-FBA8-3BCF-BC0301AB018B}"/>
          </ac:spMkLst>
        </pc:spChg>
        <pc:spChg chg="del mod ord">
          <ac:chgData name="Furkan Ali Yurdakul" userId="5d558e8f-e739-41cf-b607-51869895909e" providerId="ADAL" clId="{E8B21FBF-97E9-4475-B761-34287721B524}" dt="2023-01-11T20:07:37.999" v="285" actId="700"/>
          <ac:spMkLst>
            <pc:docMk/>
            <pc:sldMk cId="1198647644" sldId="265"/>
            <ac:spMk id="3" creationId="{5A9618C9-F0C2-8B3F-9E13-A4FB0D0E558E}"/>
          </ac:spMkLst>
        </pc:spChg>
        <pc:spChg chg="mod ord">
          <ac:chgData name="Furkan Ali Yurdakul" userId="5d558e8f-e739-41cf-b607-51869895909e" providerId="ADAL" clId="{E8B21FBF-97E9-4475-B761-34287721B524}" dt="2023-01-11T20:07:37.999" v="285" actId="700"/>
          <ac:spMkLst>
            <pc:docMk/>
            <pc:sldMk cId="1198647644" sldId="265"/>
            <ac:spMk id="4" creationId="{3C37BFA8-0135-7740-1C4B-14EF538AED2D}"/>
          </ac:spMkLst>
        </pc:spChg>
        <pc:spChg chg="mod ord">
          <ac:chgData name="Furkan Ali Yurdakul" userId="5d558e8f-e739-41cf-b607-51869895909e" providerId="ADAL" clId="{E8B21FBF-97E9-4475-B761-34287721B524}" dt="2023-01-11T20:07:37.999" v="285" actId="700"/>
          <ac:spMkLst>
            <pc:docMk/>
            <pc:sldMk cId="1198647644" sldId="265"/>
            <ac:spMk id="5" creationId="{8B16FD77-1CC0-9EC4-6A46-433DA17BED8C}"/>
          </ac:spMkLst>
        </pc:spChg>
        <pc:spChg chg="mod ord">
          <ac:chgData name="Furkan Ali Yurdakul" userId="5d558e8f-e739-41cf-b607-51869895909e" providerId="ADAL" clId="{E8B21FBF-97E9-4475-B761-34287721B524}" dt="2023-01-11T20:07:37.999" v="285" actId="700"/>
          <ac:spMkLst>
            <pc:docMk/>
            <pc:sldMk cId="1198647644" sldId="265"/>
            <ac:spMk id="6" creationId="{9FBE6A5A-2762-1F6E-ADD8-281B8FD56437}"/>
          </ac:spMkLst>
        </pc:spChg>
        <pc:spChg chg="add mod ord">
          <ac:chgData name="Furkan Ali Yurdakul" userId="5d558e8f-e739-41cf-b607-51869895909e" providerId="ADAL" clId="{E8B21FBF-97E9-4475-B761-34287721B524}" dt="2023-01-11T23:09:52.622" v="2549" actId="20577"/>
          <ac:spMkLst>
            <pc:docMk/>
            <pc:sldMk cId="1198647644" sldId="265"/>
            <ac:spMk id="7" creationId="{2E3BBAEB-0F25-0EE0-A312-F48F340ED9D3}"/>
          </ac:spMkLst>
        </pc:spChg>
        <pc:spChg chg="add del mod ord">
          <ac:chgData name="Furkan Ali Yurdakul" userId="5d558e8f-e739-41cf-b607-51869895909e" providerId="ADAL" clId="{E8B21FBF-97E9-4475-B761-34287721B524}" dt="2023-01-11T23:09:27.078" v="2539"/>
          <ac:spMkLst>
            <pc:docMk/>
            <pc:sldMk cId="1198647644" sldId="265"/>
            <ac:spMk id="8" creationId="{B54F95D2-5B55-A5DD-3D56-C387F7383930}"/>
          </ac:spMkLst>
        </pc:spChg>
        <pc:picChg chg="add mod">
          <ac:chgData name="Furkan Ali Yurdakul" userId="5d558e8f-e739-41cf-b607-51869895909e" providerId="ADAL" clId="{E8B21FBF-97E9-4475-B761-34287721B524}" dt="2023-01-11T23:09:49.225" v="2548" actId="1076"/>
          <ac:picMkLst>
            <pc:docMk/>
            <pc:sldMk cId="1198647644" sldId="265"/>
            <ac:picMk id="10" creationId="{2418B8CC-F32A-18A7-B096-F566D51D2860}"/>
          </ac:picMkLst>
        </pc:picChg>
      </pc:sldChg>
      <pc:sldChg chg="addSp modSp add del mod">
        <pc:chgData name="Furkan Ali Yurdakul" userId="5d558e8f-e739-41cf-b607-51869895909e" providerId="ADAL" clId="{E8B21FBF-97E9-4475-B761-34287721B524}" dt="2023-01-11T22:22:47.744" v="1590" actId="20577"/>
        <pc:sldMkLst>
          <pc:docMk/>
          <pc:sldMk cId="919802374" sldId="266"/>
        </pc:sldMkLst>
        <pc:spChg chg="mod">
          <ac:chgData name="Furkan Ali Yurdakul" userId="5d558e8f-e739-41cf-b607-51869895909e" providerId="ADAL" clId="{E8B21FBF-97E9-4475-B761-34287721B524}" dt="2023-01-11T22:22:47.744" v="1590" actId="20577"/>
          <ac:spMkLst>
            <pc:docMk/>
            <pc:sldMk cId="919802374" sldId="266"/>
            <ac:spMk id="2" creationId="{B82CB750-F46A-F1DE-2315-FE0D6ED0744F}"/>
          </ac:spMkLst>
        </pc:spChg>
        <pc:spChg chg="mod">
          <ac:chgData name="Furkan Ali Yurdakul" userId="5d558e8f-e739-41cf-b607-51869895909e" providerId="ADAL" clId="{E8B21FBF-97E9-4475-B761-34287721B524}" dt="2023-01-11T22:21:42.021" v="1560" actId="120"/>
          <ac:spMkLst>
            <pc:docMk/>
            <pc:sldMk cId="919802374" sldId="266"/>
            <ac:spMk id="3" creationId="{F05A691D-0BF5-F319-19EA-A305863EB76B}"/>
          </ac:spMkLst>
        </pc:spChg>
        <pc:picChg chg="add mod">
          <ac:chgData name="Furkan Ali Yurdakul" userId="5d558e8f-e739-41cf-b607-51869895909e" providerId="ADAL" clId="{E8B21FBF-97E9-4475-B761-34287721B524}" dt="2023-01-11T22:22:35.001" v="1576" actId="1076"/>
          <ac:picMkLst>
            <pc:docMk/>
            <pc:sldMk cId="919802374" sldId="266"/>
            <ac:picMk id="8" creationId="{5FA5C5DE-515B-D769-8F2C-839A01B6D5F6}"/>
          </ac:picMkLst>
        </pc:picChg>
      </pc:sldChg>
      <pc:sldChg chg="addSp delSp modSp add del mod addCm">
        <pc:chgData name="Furkan Ali Yurdakul" userId="5d558e8f-e739-41cf-b607-51869895909e" providerId="ADAL" clId="{E8B21FBF-97E9-4475-B761-34287721B524}" dt="2023-01-11T23:10:53.814" v="2551"/>
        <pc:sldMkLst>
          <pc:docMk/>
          <pc:sldMk cId="213196902" sldId="267"/>
        </pc:sldMkLst>
        <pc:spChg chg="mod">
          <ac:chgData name="Furkan Ali Yurdakul" userId="5d558e8f-e739-41cf-b607-51869895909e" providerId="ADAL" clId="{E8B21FBF-97E9-4475-B761-34287721B524}" dt="2023-01-11T22:22:41.251" v="1589" actId="20577"/>
          <ac:spMkLst>
            <pc:docMk/>
            <pc:sldMk cId="213196902" sldId="267"/>
            <ac:spMk id="2" creationId="{B82CB750-F46A-F1DE-2315-FE0D6ED0744F}"/>
          </ac:spMkLst>
        </pc:spChg>
        <pc:spChg chg="mod">
          <ac:chgData name="Furkan Ali Yurdakul" userId="5d558e8f-e739-41cf-b607-51869895909e" providerId="ADAL" clId="{E8B21FBF-97E9-4475-B761-34287721B524}" dt="2023-01-11T22:23:03.708" v="1622" actId="20577"/>
          <ac:spMkLst>
            <pc:docMk/>
            <pc:sldMk cId="213196902" sldId="267"/>
            <ac:spMk id="3" creationId="{F05A691D-0BF5-F319-19EA-A305863EB76B}"/>
          </ac:spMkLst>
        </pc:spChg>
        <pc:picChg chg="add del mod">
          <ac:chgData name="Furkan Ali Yurdakul" userId="5d558e8f-e739-41cf-b607-51869895909e" providerId="ADAL" clId="{E8B21FBF-97E9-4475-B761-34287721B524}" dt="2023-01-11T22:21:57.644" v="1561" actId="478"/>
          <ac:picMkLst>
            <pc:docMk/>
            <pc:sldMk cId="213196902" sldId="267"/>
            <ac:picMk id="7" creationId="{F3B13830-9CA9-DBC4-EB76-80655785ADA2}"/>
          </ac:picMkLst>
        </pc:picChg>
        <pc:picChg chg="add mod">
          <ac:chgData name="Furkan Ali Yurdakul" userId="5d558e8f-e739-41cf-b607-51869895909e" providerId="ADAL" clId="{E8B21FBF-97E9-4475-B761-34287721B524}" dt="2023-01-11T22:22:37.984" v="1577" actId="1076"/>
          <ac:picMkLst>
            <pc:docMk/>
            <pc:sldMk cId="213196902" sldId="267"/>
            <ac:picMk id="8" creationId="{17787444-5250-EB1D-6502-2A000A67DFB8}"/>
          </ac:picMkLst>
        </pc:picChg>
      </pc:sldChg>
      <pc:sldChg chg="addSp modSp add del mod modAnim modNotesTx">
        <pc:chgData name="Furkan Ali Yurdakul" userId="5d558e8f-e739-41cf-b607-51869895909e" providerId="ADAL" clId="{E8B21FBF-97E9-4475-B761-34287721B524}" dt="2023-01-11T23:08:46.205" v="2538" actId="20577"/>
        <pc:sldMkLst>
          <pc:docMk/>
          <pc:sldMk cId="3278146946" sldId="268"/>
        </pc:sldMkLst>
        <pc:spChg chg="mod">
          <ac:chgData name="Furkan Ali Yurdakul" userId="5d558e8f-e739-41cf-b607-51869895909e" providerId="ADAL" clId="{E8B21FBF-97E9-4475-B761-34287721B524}" dt="2023-01-11T20:06:48.152" v="274" actId="20577"/>
          <ac:spMkLst>
            <pc:docMk/>
            <pc:sldMk cId="3278146946" sldId="268"/>
            <ac:spMk id="2" creationId="{B82CB750-F46A-F1DE-2315-FE0D6ED0744F}"/>
          </ac:spMkLst>
        </pc:spChg>
        <pc:spChg chg="mod">
          <ac:chgData name="Furkan Ali Yurdakul" userId="5d558e8f-e739-41cf-b607-51869895909e" providerId="ADAL" clId="{E8B21FBF-97E9-4475-B761-34287721B524}" dt="2023-01-11T22:54:39.055" v="1951" actId="20577"/>
          <ac:spMkLst>
            <pc:docMk/>
            <pc:sldMk cId="3278146946" sldId="268"/>
            <ac:spMk id="3" creationId="{F05A691D-0BF5-F319-19EA-A305863EB76B}"/>
          </ac:spMkLst>
        </pc:spChg>
        <pc:spChg chg="add mod">
          <ac:chgData name="Furkan Ali Yurdakul" userId="5d558e8f-e739-41cf-b607-51869895909e" providerId="ADAL" clId="{E8B21FBF-97E9-4475-B761-34287721B524}" dt="2023-01-11T22:49:44.386" v="1782" actId="1076"/>
          <ac:spMkLst>
            <pc:docMk/>
            <pc:sldMk cId="3278146946" sldId="268"/>
            <ac:spMk id="9" creationId="{58178D0B-6CC6-B693-4892-0C16F5087894}"/>
          </ac:spMkLst>
        </pc:spChg>
        <pc:spChg chg="add mod">
          <ac:chgData name="Furkan Ali Yurdakul" userId="5d558e8f-e739-41cf-b607-51869895909e" providerId="ADAL" clId="{E8B21FBF-97E9-4475-B761-34287721B524}" dt="2023-01-11T22:51:03.478" v="1847" actId="571"/>
          <ac:spMkLst>
            <pc:docMk/>
            <pc:sldMk cId="3278146946" sldId="268"/>
            <ac:spMk id="10" creationId="{3083B386-2DBA-11F2-69E8-233169AE00E3}"/>
          </ac:spMkLst>
        </pc:spChg>
        <pc:spChg chg="add mod">
          <ac:chgData name="Furkan Ali Yurdakul" userId="5d558e8f-e739-41cf-b607-51869895909e" providerId="ADAL" clId="{E8B21FBF-97E9-4475-B761-34287721B524}" dt="2023-01-11T22:51:03.478" v="1847" actId="571"/>
          <ac:spMkLst>
            <pc:docMk/>
            <pc:sldMk cId="3278146946" sldId="268"/>
            <ac:spMk id="11" creationId="{17514DAB-5658-61C4-E08D-0742EC3D0702}"/>
          </ac:spMkLst>
        </pc:spChg>
        <pc:picChg chg="add mod modCrop">
          <ac:chgData name="Furkan Ali Yurdakul" userId="5d558e8f-e739-41cf-b607-51869895909e" providerId="ADAL" clId="{E8B21FBF-97E9-4475-B761-34287721B524}" dt="2023-01-11T22:49:04.882" v="1778" actId="732"/>
          <ac:picMkLst>
            <pc:docMk/>
            <pc:sldMk cId="3278146946" sldId="268"/>
            <ac:picMk id="8" creationId="{E7296200-72DE-4912-0C49-C400438B421D}"/>
          </ac:picMkLst>
        </pc:picChg>
      </pc:sldChg>
      <pc:sldChg chg="addSp delSp modSp new mod modClrScheme addCm chgLayout">
        <pc:chgData name="Furkan Ali Yurdakul" userId="5d558e8f-e739-41cf-b607-51869895909e" providerId="ADAL" clId="{E8B21FBF-97E9-4475-B761-34287721B524}" dt="2023-01-11T23:27:45.466" v="4732"/>
        <pc:sldMkLst>
          <pc:docMk/>
          <pc:sldMk cId="4000016514" sldId="269"/>
        </pc:sldMkLst>
        <pc:spChg chg="del mod ord">
          <ac:chgData name="Furkan Ali Yurdakul" userId="5d558e8f-e739-41cf-b607-51869895909e" providerId="ADAL" clId="{E8B21FBF-97E9-4475-B761-34287721B524}" dt="2023-01-11T20:08:08.957" v="296" actId="700"/>
          <ac:spMkLst>
            <pc:docMk/>
            <pc:sldMk cId="4000016514" sldId="269"/>
            <ac:spMk id="2" creationId="{1CB33349-4174-CF6C-D2AF-76EF4FE12712}"/>
          </ac:spMkLst>
        </pc:spChg>
        <pc:spChg chg="del mod ord">
          <ac:chgData name="Furkan Ali Yurdakul" userId="5d558e8f-e739-41cf-b607-51869895909e" providerId="ADAL" clId="{E8B21FBF-97E9-4475-B761-34287721B524}" dt="2023-01-11T20:08:08.957" v="296" actId="700"/>
          <ac:spMkLst>
            <pc:docMk/>
            <pc:sldMk cId="4000016514" sldId="269"/>
            <ac:spMk id="3" creationId="{3581DDEC-C231-A7BA-26EC-CFAF64536324}"/>
          </ac:spMkLst>
        </pc:spChg>
        <pc:spChg chg="del">
          <ac:chgData name="Furkan Ali Yurdakul" userId="5d558e8f-e739-41cf-b607-51869895909e" providerId="ADAL" clId="{E8B21FBF-97E9-4475-B761-34287721B524}" dt="2023-01-11T20:08:08.957" v="296" actId="700"/>
          <ac:spMkLst>
            <pc:docMk/>
            <pc:sldMk cId="4000016514" sldId="269"/>
            <ac:spMk id="4" creationId="{0AC80DFB-6841-4FE6-D48C-564F2CC7C8FF}"/>
          </ac:spMkLst>
        </pc:spChg>
        <pc:spChg chg="mod ord">
          <ac:chgData name="Furkan Ali Yurdakul" userId="5d558e8f-e739-41cf-b607-51869895909e" providerId="ADAL" clId="{E8B21FBF-97E9-4475-B761-34287721B524}" dt="2023-01-11T20:08:08.957" v="296" actId="700"/>
          <ac:spMkLst>
            <pc:docMk/>
            <pc:sldMk cId="4000016514" sldId="269"/>
            <ac:spMk id="5" creationId="{ECA10527-DDCE-28EB-2748-D43B41638DC0}"/>
          </ac:spMkLst>
        </pc:spChg>
        <pc:spChg chg="mod ord">
          <ac:chgData name="Furkan Ali Yurdakul" userId="5d558e8f-e739-41cf-b607-51869895909e" providerId="ADAL" clId="{E8B21FBF-97E9-4475-B761-34287721B524}" dt="2023-01-11T20:08:08.957" v="296" actId="700"/>
          <ac:spMkLst>
            <pc:docMk/>
            <pc:sldMk cId="4000016514" sldId="269"/>
            <ac:spMk id="6" creationId="{96C497A3-4566-519E-F1F1-36AD3E0074E9}"/>
          </ac:spMkLst>
        </pc:spChg>
        <pc:spChg chg="mod ord">
          <ac:chgData name="Furkan Ali Yurdakul" userId="5d558e8f-e739-41cf-b607-51869895909e" providerId="ADAL" clId="{E8B21FBF-97E9-4475-B761-34287721B524}" dt="2023-01-11T20:08:08.957" v="296" actId="700"/>
          <ac:spMkLst>
            <pc:docMk/>
            <pc:sldMk cId="4000016514" sldId="269"/>
            <ac:spMk id="7" creationId="{C1884E14-7726-0E0E-8B14-CC3406B9E548}"/>
          </ac:spMkLst>
        </pc:spChg>
        <pc:spChg chg="add mod ord">
          <ac:chgData name="Furkan Ali Yurdakul" userId="5d558e8f-e739-41cf-b607-51869895909e" providerId="ADAL" clId="{E8B21FBF-97E9-4475-B761-34287721B524}" dt="2023-01-11T23:25:34.554" v="4673" actId="20577"/>
          <ac:spMkLst>
            <pc:docMk/>
            <pc:sldMk cId="4000016514" sldId="269"/>
            <ac:spMk id="8" creationId="{F83C0095-502F-E199-37A6-E067859AC3D6}"/>
          </ac:spMkLst>
        </pc:spChg>
        <pc:spChg chg="add mod ord">
          <ac:chgData name="Furkan Ali Yurdakul" userId="5d558e8f-e739-41cf-b607-51869895909e" providerId="ADAL" clId="{E8B21FBF-97E9-4475-B761-34287721B524}" dt="2023-01-11T23:27:19.711" v="4729" actId="20577"/>
          <ac:spMkLst>
            <pc:docMk/>
            <pc:sldMk cId="4000016514" sldId="269"/>
            <ac:spMk id="9" creationId="{BF9220B6-5E69-5184-A1F0-E06892B130CD}"/>
          </ac:spMkLst>
        </pc:spChg>
        <pc:picChg chg="add mod">
          <ac:chgData name="Furkan Ali Yurdakul" userId="5d558e8f-e739-41cf-b607-51869895909e" providerId="ADAL" clId="{E8B21FBF-97E9-4475-B761-34287721B524}" dt="2023-01-11T23:27:28.352" v="4731" actId="1076"/>
          <ac:picMkLst>
            <pc:docMk/>
            <pc:sldMk cId="4000016514" sldId="269"/>
            <ac:picMk id="11" creationId="{0DFCCB0E-735D-1AAB-D02A-1CB235740CC7}"/>
          </ac:picMkLst>
        </pc:picChg>
      </pc:sldChg>
      <pc:sldChg chg="addSp delSp modSp add mod modClrScheme addCm chgLayout">
        <pc:chgData name="Furkan Ali Yurdakul" userId="5d558e8f-e739-41cf-b607-51869895909e" providerId="ADAL" clId="{E8B21FBF-97E9-4475-B761-34287721B524}" dt="2023-01-11T23:28:22.301" v="4733"/>
        <pc:sldMkLst>
          <pc:docMk/>
          <pc:sldMk cId="1572106459" sldId="270"/>
        </pc:sldMkLst>
        <pc:spChg chg="mod ord">
          <ac:chgData name="Furkan Ali Yurdakul" userId="5d558e8f-e739-41cf-b607-51869895909e" providerId="ADAL" clId="{E8B21FBF-97E9-4475-B761-34287721B524}" dt="2023-01-11T21:20:49.540" v="817" actId="700"/>
          <ac:spMkLst>
            <pc:docMk/>
            <pc:sldMk cId="1572106459" sldId="270"/>
            <ac:spMk id="2" creationId="{B82CB750-F46A-F1DE-2315-FE0D6ED0744F}"/>
          </ac:spMkLst>
        </pc:spChg>
        <pc:spChg chg="mod ord">
          <ac:chgData name="Furkan Ali Yurdakul" userId="5d558e8f-e739-41cf-b607-51869895909e" providerId="ADAL" clId="{E8B21FBF-97E9-4475-B761-34287721B524}" dt="2023-01-11T21:50:52.233" v="1257" actId="113"/>
          <ac:spMkLst>
            <pc:docMk/>
            <pc:sldMk cId="1572106459" sldId="270"/>
            <ac:spMk id="3" creationId="{F05A691D-0BF5-F319-19EA-A305863EB76B}"/>
          </ac:spMkLst>
        </pc:spChg>
        <pc:spChg chg="mod ord">
          <ac:chgData name="Furkan Ali Yurdakul" userId="5d558e8f-e739-41cf-b607-51869895909e" providerId="ADAL" clId="{E8B21FBF-97E9-4475-B761-34287721B524}" dt="2023-01-11T21:20:49.540" v="817" actId="700"/>
          <ac:spMkLst>
            <pc:docMk/>
            <pc:sldMk cId="1572106459" sldId="270"/>
            <ac:spMk id="4" creationId="{0005F0C7-53FC-CE35-1934-F5506592673D}"/>
          </ac:spMkLst>
        </pc:spChg>
        <pc:spChg chg="mod ord">
          <ac:chgData name="Furkan Ali Yurdakul" userId="5d558e8f-e739-41cf-b607-51869895909e" providerId="ADAL" clId="{E8B21FBF-97E9-4475-B761-34287721B524}" dt="2023-01-11T21:20:49.540" v="817" actId="700"/>
          <ac:spMkLst>
            <pc:docMk/>
            <pc:sldMk cId="1572106459" sldId="270"/>
            <ac:spMk id="5" creationId="{4BDB9703-C712-4B6D-5F69-387E2F2AD1E8}"/>
          </ac:spMkLst>
        </pc:spChg>
        <pc:spChg chg="mod ord">
          <ac:chgData name="Furkan Ali Yurdakul" userId="5d558e8f-e739-41cf-b607-51869895909e" providerId="ADAL" clId="{E8B21FBF-97E9-4475-B761-34287721B524}" dt="2023-01-11T21:20:49.540" v="817" actId="700"/>
          <ac:spMkLst>
            <pc:docMk/>
            <pc:sldMk cId="1572106459" sldId="270"/>
            <ac:spMk id="6" creationId="{B31126C4-2108-9349-D76F-E08419BB25E1}"/>
          </ac:spMkLst>
        </pc:spChg>
        <pc:spChg chg="add del mod ord">
          <ac:chgData name="Furkan Ali Yurdakul" userId="5d558e8f-e739-41cf-b607-51869895909e" providerId="ADAL" clId="{E8B21FBF-97E9-4475-B761-34287721B524}" dt="2023-01-11T21:20:49.540" v="817" actId="700"/>
          <ac:spMkLst>
            <pc:docMk/>
            <pc:sldMk cId="1572106459" sldId="270"/>
            <ac:spMk id="8" creationId="{92AF6BE7-F4F8-1BC6-E520-96FF27785AEA}"/>
          </ac:spMkLst>
        </pc:spChg>
        <pc:spChg chg="add del">
          <ac:chgData name="Furkan Ali Yurdakul" userId="5d558e8f-e739-41cf-b607-51869895909e" providerId="ADAL" clId="{E8B21FBF-97E9-4475-B761-34287721B524}" dt="2023-01-11T21:21:00.475" v="819"/>
          <ac:spMkLst>
            <pc:docMk/>
            <pc:sldMk cId="1572106459" sldId="270"/>
            <ac:spMk id="9" creationId="{756EA351-9217-2916-D264-AC6DD8228831}"/>
          </ac:spMkLst>
        </pc:spChg>
        <pc:spChg chg="add del mod">
          <ac:chgData name="Furkan Ali Yurdakul" userId="5d558e8f-e739-41cf-b607-51869895909e" providerId="ADAL" clId="{E8B21FBF-97E9-4475-B761-34287721B524}" dt="2023-01-11T21:33:10.960" v="1005" actId="478"/>
          <ac:spMkLst>
            <pc:docMk/>
            <pc:sldMk cId="1572106459" sldId="270"/>
            <ac:spMk id="10" creationId="{0026F3C9-B0B3-AE1E-93AB-675696CF95D4}"/>
          </ac:spMkLst>
        </pc:spChg>
        <pc:spChg chg="add mod">
          <ac:chgData name="Furkan Ali Yurdakul" userId="5d558e8f-e739-41cf-b607-51869895909e" providerId="ADAL" clId="{E8B21FBF-97E9-4475-B761-34287721B524}" dt="2023-01-11T21:51:22.282" v="1260" actId="20577"/>
          <ac:spMkLst>
            <pc:docMk/>
            <pc:sldMk cId="1572106459" sldId="270"/>
            <ac:spMk id="11" creationId="{958FB545-732C-5410-1EC8-C2122BE6B459}"/>
          </ac:spMkLst>
        </pc:spChg>
        <pc:graphicFrameChg chg="add mod modGraphic">
          <ac:chgData name="Furkan Ali Yurdakul" userId="5d558e8f-e739-41cf-b607-51869895909e" providerId="ADAL" clId="{E8B21FBF-97E9-4475-B761-34287721B524}" dt="2023-01-11T21:30:20.232" v="961" actId="1076"/>
          <ac:graphicFrameMkLst>
            <pc:docMk/>
            <pc:sldMk cId="1572106459" sldId="270"/>
            <ac:graphicFrameMk id="7" creationId="{C46B4E4A-95F2-2FF4-3070-EA54435DD6A4}"/>
          </ac:graphicFrameMkLst>
        </pc:graphicFrameChg>
        <pc:picChg chg="add del">
          <ac:chgData name="Furkan Ali Yurdakul" userId="5d558e8f-e739-41cf-b607-51869895909e" providerId="ADAL" clId="{E8B21FBF-97E9-4475-B761-34287721B524}" dt="2023-01-11T21:21:00.475" v="819"/>
          <ac:picMkLst>
            <pc:docMk/>
            <pc:sldMk cId="1572106459" sldId="270"/>
            <ac:picMk id="1026" creationId="{2A8184A7-3210-F128-C4DE-4604590C8D0D}"/>
          </ac:picMkLst>
        </pc:picChg>
      </pc:sldChg>
      <pc:sldChg chg="addSp modSp add mod addCm">
        <pc:chgData name="Furkan Ali Yurdakul" userId="5d558e8f-e739-41cf-b607-51869895909e" providerId="ADAL" clId="{E8B21FBF-97E9-4475-B761-34287721B524}" dt="2023-01-11T22:56:04.331" v="1952"/>
        <pc:sldMkLst>
          <pc:docMk/>
          <pc:sldMk cId="1033949231" sldId="271"/>
        </pc:sldMkLst>
        <pc:spChg chg="mod">
          <ac:chgData name="Furkan Ali Yurdakul" userId="5d558e8f-e739-41cf-b607-51869895909e" providerId="ADAL" clId="{E8B21FBF-97E9-4475-B761-34287721B524}" dt="2023-01-11T21:51:40.029" v="1285" actId="5793"/>
          <ac:spMkLst>
            <pc:docMk/>
            <pc:sldMk cId="1033949231" sldId="271"/>
            <ac:spMk id="3" creationId="{F05A691D-0BF5-F319-19EA-A305863EB76B}"/>
          </ac:spMkLst>
        </pc:spChg>
        <pc:picChg chg="add mod">
          <ac:chgData name="Furkan Ali Yurdakul" userId="5d558e8f-e739-41cf-b607-51869895909e" providerId="ADAL" clId="{E8B21FBF-97E9-4475-B761-34287721B524}" dt="2023-01-11T21:51:54.345" v="1289" actId="1076"/>
          <ac:picMkLst>
            <pc:docMk/>
            <pc:sldMk cId="1033949231" sldId="271"/>
            <ac:picMk id="2050" creationId="{3EAC86EA-7E57-9AE6-B1AD-F2AB2ADF46A7}"/>
          </ac:picMkLst>
        </pc:picChg>
      </pc:sldChg>
      <pc:sldChg chg="addSp modSp add mod">
        <pc:chgData name="Furkan Ali Yurdakul" userId="5d558e8f-e739-41cf-b607-51869895909e" providerId="ADAL" clId="{E8B21FBF-97E9-4475-B761-34287721B524}" dt="2023-01-11T23:12:55.773" v="2870" actId="1076"/>
        <pc:sldMkLst>
          <pc:docMk/>
          <pc:sldMk cId="799484014" sldId="272"/>
        </pc:sldMkLst>
        <pc:spChg chg="mod">
          <ac:chgData name="Furkan Ali Yurdakul" userId="5d558e8f-e739-41cf-b607-51869895909e" providerId="ADAL" clId="{E8B21FBF-97E9-4475-B761-34287721B524}" dt="2023-01-11T23:12:49.803" v="2869" actId="20577"/>
          <ac:spMkLst>
            <pc:docMk/>
            <pc:sldMk cId="799484014" sldId="272"/>
            <ac:spMk id="3" creationId="{4C031573-6E92-5C01-8840-7354221BA3A7}"/>
          </ac:spMkLst>
        </pc:spChg>
        <pc:picChg chg="add mod">
          <ac:chgData name="Furkan Ali Yurdakul" userId="5d558e8f-e739-41cf-b607-51869895909e" providerId="ADAL" clId="{E8B21FBF-97E9-4475-B761-34287721B524}" dt="2023-01-11T23:12:55.773" v="2870" actId="1076"/>
          <ac:picMkLst>
            <pc:docMk/>
            <pc:sldMk cId="799484014" sldId="272"/>
            <ac:picMk id="8" creationId="{0880A041-81E0-76C2-64A3-10D62204E3F3}"/>
          </ac:picMkLst>
        </pc:picChg>
      </pc:sldChg>
      <pc:sldChg chg="addSp delSp modSp add mod modClrScheme addCm chgLayout">
        <pc:chgData name="Furkan Ali Yurdakul" userId="5d558e8f-e739-41cf-b607-51869895909e" providerId="ADAL" clId="{E8B21FBF-97E9-4475-B761-34287721B524}" dt="2023-01-11T23:28:27.082" v="4734"/>
        <pc:sldMkLst>
          <pc:docMk/>
          <pc:sldMk cId="843992283" sldId="273"/>
        </pc:sldMkLst>
        <pc:spChg chg="mod ord">
          <ac:chgData name="Furkan Ali Yurdakul" userId="5d558e8f-e739-41cf-b607-51869895909e" providerId="ADAL" clId="{E8B21FBF-97E9-4475-B761-34287721B524}" dt="2023-01-11T21:31:56.753" v="979"/>
          <ac:spMkLst>
            <pc:docMk/>
            <pc:sldMk cId="843992283" sldId="273"/>
            <ac:spMk id="2" creationId="{B82CB750-F46A-F1DE-2315-FE0D6ED0744F}"/>
          </ac:spMkLst>
        </pc:spChg>
        <pc:spChg chg="mod ord">
          <ac:chgData name="Furkan Ali Yurdakul" userId="5d558e8f-e739-41cf-b607-51869895909e" providerId="ADAL" clId="{E8B21FBF-97E9-4475-B761-34287721B524}" dt="2023-01-11T21:50:39.229" v="1256" actId="113"/>
          <ac:spMkLst>
            <pc:docMk/>
            <pc:sldMk cId="843992283" sldId="273"/>
            <ac:spMk id="3" creationId="{F05A691D-0BF5-F319-19EA-A305863EB76B}"/>
          </ac:spMkLst>
        </pc:spChg>
        <pc:spChg chg="mod ord">
          <ac:chgData name="Furkan Ali Yurdakul" userId="5d558e8f-e739-41cf-b607-51869895909e" providerId="ADAL" clId="{E8B21FBF-97E9-4475-B761-34287721B524}" dt="2023-01-11T21:31:41.220" v="969" actId="700"/>
          <ac:spMkLst>
            <pc:docMk/>
            <pc:sldMk cId="843992283" sldId="273"/>
            <ac:spMk id="4" creationId="{0005F0C7-53FC-CE35-1934-F5506592673D}"/>
          </ac:spMkLst>
        </pc:spChg>
        <pc:spChg chg="mod ord">
          <ac:chgData name="Furkan Ali Yurdakul" userId="5d558e8f-e739-41cf-b607-51869895909e" providerId="ADAL" clId="{E8B21FBF-97E9-4475-B761-34287721B524}" dt="2023-01-11T21:31:41.220" v="969" actId="700"/>
          <ac:spMkLst>
            <pc:docMk/>
            <pc:sldMk cId="843992283" sldId="273"/>
            <ac:spMk id="5" creationId="{4BDB9703-C712-4B6D-5F69-387E2F2AD1E8}"/>
          </ac:spMkLst>
        </pc:spChg>
        <pc:spChg chg="mod ord">
          <ac:chgData name="Furkan Ali Yurdakul" userId="5d558e8f-e739-41cf-b607-51869895909e" providerId="ADAL" clId="{E8B21FBF-97E9-4475-B761-34287721B524}" dt="2023-01-11T21:31:41.220" v="969" actId="700"/>
          <ac:spMkLst>
            <pc:docMk/>
            <pc:sldMk cId="843992283" sldId="273"/>
            <ac:spMk id="6" creationId="{B31126C4-2108-9349-D76F-E08419BB25E1}"/>
          </ac:spMkLst>
        </pc:spChg>
        <pc:spChg chg="add del mod ord">
          <ac:chgData name="Furkan Ali Yurdakul" userId="5d558e8f-e739-41cf-b607-51869895909e" providerId="ADAL" clId="{E8B21FBF-97E9-4475-B761-34287721B524}" dt="2023-01-11T21:31:41.220" v="969" actId="700"/>
          <ac:spMkLst>
            <pc:docMk/>
            <pc:sldMk cId="843992283" sldId="273"/>
            <ac:spMk id="8" creationId="{DF153E55-1127-AE58-7EBA-1524FE4ADF67}"/>
          </ac:spMkLst>
        </pc:spChg>
        <pc:spChg chg="add mod ord">
          <ac:chgData name="Furkan Ali Yurdakul" userId="5d558e8f-e739-41cf-b607-51869895909e" providerId="ADAL" clId="{E8B21FBF-97E9-4475-B761-34287721B524}" dt="2023-01-11T21:32:33.327" v="991" actId="20577"/>
          <ac:spMkLst>
            <pc:docMk/>
            <pc:sldMk cId="843992283" sldId="273"/>
            <ac:spMk id="9" creationId="{A1516AA7-2BC2-3FCC-10D0-85D88FFF6DA4}"/>
          </ac:spMkLst>
        </pc:spChg>
        <pc:spChg chg="mod">
          <ac:chgData name="Furkan Ali Yurdakul" userId="5d558e8f-e739-41cf-b607-51869895909e" providerId="ADAL" clId="{E8B21FBF-97E9-4475-B761-34287721B524}" dt="2023-01-11T21:51:12.930" v="1259" actId="20577"/>
          <ac:spMkLst>
            <pc:docMk/>
            <pc:sldMk cId="843992283" sldId="273"/>
            <ac:spMk id="10" creationId="{0026F3C9-B0B3-AE1E-93AB-675696CF95D4}"/>
          </ac:spMkLst>
        </pc:spChg>
        <pc:spChg chg="add mod ord">
          <ac:chgData name="Furkan Ali Yurdakul" userId="5d558e8f-e739-41cf-b607-51869895909e" providerId="ADAL" clId="{E8B21FBF-97E9-4475-B761-34287721B524}" dt="2023-01-11T21:32:36.451" v="994" actId="20577"/>
          <ac:spMkLst>
            <pc:docMk/>
            <pc:sldMk cId="843992283" sldId="273"/>
            <ac:spMk id="11" creationId="{51FAFA1E-1C1C-677A-ABC8-C78FED0AF413}"/>
          </ac:spMkLst>
        </pc:spChg>
        <pc:spChg chg="add mod ord">
          <ac:chgData name="Furkan Ali Yurdakul" userId="5d558e8f-e739-41cf-b607-51869895909e" providerId="ADAL" clId="{E8B21FBF-97E9-4475-B761-34287721B524}" dt="2023-01-11T21:50:28.507" v="1254" actId="113"/>
          <ac:spMkLst>
            <pc:docMk/>
            <pc:sldMk cId="843992283" sldId="273"/>
            <ac:spMk id="12" creationId="{16A6F08B-65EE-42B7-4B87-5D2B66A51F40}"/>
          </ac:spMkLst>
        </pc:spChg>
        <pc:spChg chg="add mod">
          <ac:chgData name="Furkan Ali Yurdakul" userId="5d558e8f-e739-41cf-b607-51869895909e" providerId="ADAL" clId="{E8B21FBF-97E9-4475-B761-34287721B524}" dt="2023-01-11T21:50:56.502" v="1258" actId="113"/>
          <ac:spMkLst>
            <pc:docMk/>
            <pc:sldMk cId="843992283" sldId="273"/>
            <ac:spMk id="14" creationId="{398E32E9-19F7-6703-0272-29129DA16A2B}"/>
          </ac:spMkLst>
        </pc:spChg>
      </pc:sldChg>
      <pc:sldChg chg="new del">
        <pc:chgData name="Furkan Ali Yurdakul" userId="5d558e8f-e739-41cf-b607-51869895909e" providerId="ADAL" clId="{E8B21FBF-97E9-4475-B761-34287721B524}" dt="2023-01-11T21:48:11.346" v="1167" actId="680"/>
        <pc:sldMkLst>
          <pc:docMk/>
          <pc:sldMk cId="1025127091" sldId="274"/>
        </pc:sldMkLst>
      </pc:sldChg>
      <pc:sldChg chg="addSp delSp modSp add mod modNotesTx">
        <pc:chgData name="Furkan Ali Yurdakul" userId="5d558e8f-e739-41cf-b607-51869895909e" providerId="ADAL" clId="{E8B21FBF-97E9-4475-B761-34287721B524}" dt="2023-01-11T23:16:13.832" v="3317" actId="20577"/>
        <pc:sldMkLst>
          <pc:docMk/>
          <pc:sldMk cId="3897070255" sldId="274"/>
        </pc:sldMkLst>
        <pc:spChg chg="mod">
          <ac:chgData name="Furkan Ali Yurdakul" userId="5d558e8f-e739-41cf-b607-51869895909e" providerId="ADAL" clId="{E8B21FBF-97E9-4475-B761-34287721B524}" dt="2023-01-11T22:20:11.041" v="1514" actId="122"/>
          <ac:spMkLst>
            <pc:docMk/>
            <pc:sldMk cId="3897070255" sldId="274"/>
            <ac:spMk id="3" creationId="{4C031573-6E92-5C01-8840-7354221BA3A7}"/>
          </ac:spMkLst>
        </pc:spChg>
        <pc:picChg chg="del">
          <ac:chgData name="Furkan Ali Yurdakul" userId="5d558e8f-e739-41cf-b607-51869895909e" providerId="ADAL" clId="{E8B21FBF-97E9-4475-B761-34287721B524}" dt="2023-01-11T22:17:26.867" v="1467" actId="478"/>
          <ac:picMkLst>
            <pc:docMk/>
            <pc:sldMk cId="3897070255" sldId="274"/>
            <ac:picMk id="8" creationId="{A5C1B867-B2EF-2D10-BD18-73D6ADE87100}"/>
          </ac:picMkLst>
        </pc:picChg>
        <pc:picChg chg="add mod">
          <ac:chgData name="Furkan Ali Yurdakul" userId="5d558e8f-e739-41cf-b607-51869895909e" providerId="ADAL" clId="{E8B21FBF-97E9-4475-B761-34287721B524}" dt="2023-01-11T22:18:34.671" v="1486" actId="1076"/>
          <ac:picMkLst>
            <pc:docMk/>
            <pc:sldMk cId="3897070255" sldId="274"/>
            <ac:picMk id="9" creationId="{D4681248-EF9E-FFEB-C6F1-A6C3FCEA3E69}"/>
          </ac:picMkLst>
        </pc:picChg>
        <pc:picChg chg="add mod">
          <ac:chgData name="Furkan Ali Yurdakul" userId="5d558e8f-e739-41cf-b607-51869895909e" providerId="ADAL" clId="{E8B21FBF-97E9-4475-B761-34287721B524}" dt="2023-01-11T22:18:51.253" v="1488" actId="1076"/>
          <ac:picMkLst>
            <pc:docMk/>
            <pc:sldMk cId="3897070255" sldId="274"/>
            <ac:picMk id="11" creationId="{CE7485EA-40F0-3F2B-9CE9-E8F26B06A650}"/>
          </ac:picMkLst>
        </pc:picChg>
        <pc:picChg chg="add mod">
          <ac:chgData name="Furkan Ali Yurdakul" userId="5d558e8f-e739-41cf-b607-51869895909e" providerId="ADAL" clId="{E8B21FBF-97E9-4475-B761-34287721B524}" dt="2023-01-11T22:18:43.138" v="1487" actId="1076"/>
          <ac:picMkLst>
            <pc:docMk/>
            <pc:sldMk cId="3897070255" sldId="274"/>
            <ac:picMk id="13" creationId="{FCC06715-620D-7C1F-7D5C-BFF1AF4A441D}"/>
          </ac:picMkLst>
        </pc:picChg>
      </pc:sldChg>
      <pc:sldMasterChg chg="modSp mod">
        <pc:chgData name="Furkan Ali Yurdakul" userId="5d558e8f-e739-41cf-b607-51869895909e" providerId="ADAL" clId="{E8B21FBF-97E9-4475-B761-34287721B524}" dt="2023-01-11T14:43:01.523" v="6" actId="207"/>
        <pc:sldMasterMkLst>
          <pc:docMk/>
          <pc:sldMasterMk cId="2308126324" sldId="2147483648"/>
        </pc:sldMasterMkLst>
        <pc:spChg chg="mod ord">
          <ac:chgData name="Furkan Ali Yurdakul" userId="5d558e8f-e739-41cf-b607-51869895909e" providerId="ADAL" clId="{E8B21FBF-97E9-4475-B761-34287721B524}" dt="2023-01-11T14:42:54.644" v="4" actId="207"/>
          <ac:spMkLst>
            <pc:docMk/>
            <pc:sldMasterMk cId="2308126324" sldId="2147483648"/>
            <ac:spMk id="4" creationId="{DF038E77-1E66-6ABD-466C-40E199B46E21}"/>
          </ac:spMkLst>
        </pc:spChg>
        <pc:spChg chg="mod ord">
          <ac:chgData name="Furkan Ali Yurdakul" userId="5d558e8f-e739-41cf-b607-51869895909e" providerId="ADAL" clId="{E8B21FBF-97E9-4475-B761-34287721B524}" dt="2023-01-11T14:42:58.051" v="5" actId="207"/>
          <ac:spMkLst>
            <pc:docMk/>
            <pc:sldMasterMk cId="2308126324" sldId="2147483648"/>
            <ac:spMk id="5" creationId="{04F5DDE4-D31A-91C6-97A4-2A411D167DA6}"/>
          </ac:spMkLst>
        </pc:spChg>
        <pc:spChg chg="mod ord">
          <ac:chgData name="Furkan Ali Yurdakul" userId="5d558e8f-e739-41cf-b607-51869895909e" providerId="ADAL" clId="{E8B21FBF-97E9-4475-B761-34287721B524}" dt="2023-01-11T14:43:01.523" v="6" actId="207"/>
          <ac:spMkLst>
            <pc:docMk/>
            <pc:sldMasterMk cId="2308126324" sldId="2147483648"/>
            <ac:spMk id="6" creationId="{BD6F3D36-F364-B908-CBD3-469FAF2B7F07}"/>
          </ac:spMkLst>
        </pc:spChg>
        <pc:spChg chg="mod">
          <ac:chgData name="Furkan Ali Yurdakul" userId="5d558e8f-e739-41cf-b607-51869895909e" providerId="ADAL" clId="{E8B21FBF-97E9-4475-B761-34287721B524}" dt="2023-01-11T14:42:25.317" v="0" actId="1076"/>
          <ac:spMkLst>
            <pc:docMk/>
            <pc:sldMasterMk cId="2308126324" sldId="2147483648"/>
            <ac:spMk id="7" creationId="{4F9D11E4-2E5C-F921-B26C-EF20A5C644CE}"/>
          </ac:spMkLst>
        </pc:spChg>
      </pc:sldMasterChg>
    </pc:docChg>
  </pc:docChgLst>
  <pc:docChgLst>
    <pc:chgData name="Elbek Bakiev" userId="S::elbek.bakiev001@stud.fh-dortmund.de::0c7da733-1441-4266-9504-408a8bf1fc7c" providerId="AD" clId="Web-{610ECA1E-2FD7-4572-8599-13AF96AF085B}"/>
    <pc:docChg chg="modSld">
      <pc:chgData name="Elbek Bakiev" userId="S::elbek.bakiev001@stud.fh-dortmund.de::0c7da733-1441-4266-9504-408a8bf1fc7c" providerId="AD" clId="Web-{610ECA1E-2FD7-4572-8599-13AF96AF085B}" dt="2023-01-11T14:22:37.310" v="0" actId="20577"/>
      <pc:docMkLst>
        <pc:docMk/>
      </pc:docMkLst>
      <pc:sldChg chg="modSp">
        <pc:chgData name="Elbek Bakiev" userId="S::elbek.bakiev001@stud.fh-dortmund.de::0c7da733-1441-4266-9504-408a8bf1fc7c" providerId="AD" clId="Web-{610ECA1E-2FD7-4572-8599-13AF96AF085B}" dt="2023-01-11T14:22:37.310" v="0" actId="20577"/>
        <pc:sldMkLst>
          <pc:docMk/>
          <pc:sldMk cId="922548223" sldId="256"/>
        </pc:sldMkLst>
        <pc:spChg chg="mod">
          <ac:chgData name="Elbek Bakiev" userId="S::elbek.bakiev001@stud.fh-dortmund.de::0c7da733-1441-4266-9504-408a8bf1fc7c" providerId="AD" clId="Web-{610ECA1E-2FD7-4572-8599-13AF96AF085B}" dt="2023-01-11T14:22:37.310" v="0" actId="20577"/>
          <ac:spMkLst>
            <pc:docMk/>
            <pc:sldMk cId="922548223" sldId="256"/>
            <ac:spMk id="8" creationId="{FBC85268-28AA-1E78-0DA6-39F7F9C26F7D}"/>
          </ac:spMkLst>
        </pc:spChg>
      </pc:sldChg>
    </pc:docChg>
  </pc:docChgLst>
  <pc:docChgLst>
    <pc:chgData name="Bruno Hyska" userId="287a51a8-2b2a-418d-8d14-b71db88739d2" providerId="ADAL" clId="{EF8EB572-EDCB-2E44-8685-1D754581008E}"/>
    <pc:docChg chg="undo custSel addSld delSld modSld">
      <pc:chgData name="Bruno Hyska" userId="287a51a8-2b2a-418d-8d14-b71db88739d2" providerId="ADAL" clId="{EF8EB572-EDCB-2E44-8685-1D754581008E}" dt="2023-01-11T15:42:15.544" v="2218"/>
      <pc:docMkLst>
        <pc:docMk/>
      </pc:docMkLst>
      <pc:sldChg chg="addSp delSp modSp mod setBg">
        <pc:chgData name="Bruno Hyska" userId="287a51a8-2b2a-418d-8d14-b71db88739d2" providerId="ADAL" clId="{EF8EB572-EDCB-2E44-8685-1D754581008E}" dt="2023-01-11T15:28:02.748" v="36" actId="26606"/>
        <pc:sldMkLst>
          <pc:docMk/>
          <pc:sldMk cId="4075795807" sldId="258"/>
        </pc:sldMkLst>
        <pc:spChg chg="add del mod">
          <ac:chgData name="Bruno Hyska" userId="287a51a8-2b2a-418d-8d14-b71db88739d2" providerId="ADAL" clId="{EF8EB572-EDCB-2E44-8685-1D754581008E}" dt="2023-01-11T15:20:28.035" v="33" actId="26606"/>
          <ac:spMkLst>
            <pc:docMk/>
            <pc:sldMk cId="4075795807" sldId="258"/>
            <ac:spMk id="6" creationId="{8C402CF2-22B4-5B7A-2E28-A1D8BBA20116}"/>
          </ac:spMkLst>
        </pc:spChg>
        <pc:spChg chg="add del">
          <ac:chgData name="Bruno Hyska" userId="287a51a8-2b2a-418d-8d14-b71db88739d2" providerId="ADAL" clId="{EF8EB572-EDCB-2E44-8685-1D754581008E}" dt="2023-01-11T15:15:45.018" v="3" actId="478"/>
          <ac:spMkLst>
            <pc:docMk/>
            <pc:sldMk cId="4075795807" sldId="258"/>
            <ac:spMk id="9" creationId="{73323EB9-5CEE-04C9-0124-A66B8858CE7B}"/>
          </ac:spMkLst>
        </pc:spChg>
        <pc:spChg chg="add del mod">
          <ac:chgData name="Bruno Hyska" userId="287a51a8-2b2a-418d-8d14-b71db88739d2" providerId="ADAL" clId="{EF8EB572-EDCB-2E44-8685-1D754581008E}" dt="2023-01-11T15:17:44.807" v="15" actId="478"/>
          <ac:spMkLst>
            <pc:docMk/>
            <pc:sldMk cId="4075795807" sldId="258"/>
            <ac:spMk id="10" creationId="{2FBA4DCC-B235-9594-894A-27DE233F2742}"/>
          </ac:spMkLst>
        </pc:spChg>
        <pc:graphicFrameChg chg="add del">
          <ac:chgData name="Bruno Hyska" userId="287a51a8-2b2a-418d-8d14-b71db88739d2" providerId="ADAL" clId="{EF8EB572-EDCB-2E44-8685-1D754581008E}" dt="2023-01-11T15:19:54.211" v="26" actId="26606"/>
          <ac:graphicFrameMkLst>
            <pc:docMk/>
            <pc:sldMk cId="4075795807" sldId="258"/>
            <ac:graphicFrameMk id="11" creationId="{67952CC1-C494-7FD8-DDA5-81BC1F668FEA}"/>
          </ac:graphicFrameMkLst>
        </pc:graphicFrameChg>
        <pc:graphicFrameChg chg="add del">
          <ac:chgData name="Bruno Hyska" userId="287a51a8-2b2a-418d-8d14-b71db88739d2" providerId="ADAL" clId="{EF8EB572-EDCB-2E44-8685-1D754581008E}" dt="2023-01-11T15:19:56.119" v="28" actId="26606"/>
          <ac:graphicFrameMkLst>
            <pc:docMk/>
            <pc:sldMk cId="4075795807" sldId="258"/>
            <ac:graphicFrameMk id="13" creationId="{7EC2FCD9-8994-23AD-3640-427FF7CD7CFD}"/>
          </ac:graphicFrameMkLst>
        </pc:graphicFrameChg>
        <pc:graphicFrameChg chg="add del">
          <ac:chgData name="Bruno Hyska" userId="287a51a8-2b2a-418d-8d14-b71db88739d2" providerId="ADAL" clId="{EF8EB572-EDCB-2E44-8685-1D754581008E}" dt="2023-01-11T15:20:26.985" v="30" actId="26606"/>
          <ac:graphicFrameMkLst>
            <pc:docMk/>
            <pc:sldMk cId="4075795807" sldId="258"/>
            <ac:graphicFrameMk id="15" creationId="{67952CC1-C494-7FD8-DDA5-81BC1F668FEA}"/>
          </ac:graphicFrameMkLst>
        </pc:graphicFrameChg>
        <pc:graphicFrameChg chg="add del">
          <ac:chgData name="Bruno Hyska" userId="287a51a8-2b2a-418d-8d14-b71db88739d2" providerId="ADAL" clId="{EF8EB572-EDCB-2E44-8685-1D754581008E}" dt="2023-01-11T15:20:28.021" v="32" actId="26606"/>
          <ac:graphicFrameMkLst>
            <pc:docMk/>
            <pc:sldMk cId="4075795807" sldId="258"/>
            <ac:graphicFrameMk id="17" creationId="{7EC2FCD9-8994-23AD-3640-427FF7CD7CFD}"/>
          </ac:graphicFrameMkLst>
        </pc:graphicFrameChg>
        <pc:graphicFrameChg chg="add modGraphic">
          <ac:chgData name="Bruno Hyska" userId="287a51a8-2b2a-418d-8d14-b71db88739d2" providerId="ADAL" clId="{EF8EB572-EDCB-2E44-8685-1D754581008E}" dt="2023-01-11T15:28:02.748" v="36" actId="26606"/>
          <ac:graphicFrameMkLst>
            <pc:docMk/>
            <pc:sldMk cId="4075795807" sldId="258"/>
            <ac:graphicFrameMk id="19" creationId="{67952CC1-C494-7FD8-DDA5-81BC1F668FEA}"/>
          </ac:graphicFrameMkLst>
        </pc:graphicFrameChg>
        <pc:picChg chg="add del mod">
          <ac:chgData name="Bruno Hyska" userId="287a51a8-2b2a-418d-8d14-b71db88739d2" providerId="ADAL" clId="{EF8EB572-EDCB-2E44-8685-1D754581008E}" dt="2023-01-11T15:17:40.224" v="13" actId="931"/>
          <ac:picMkLst>
            <pc:docMk/>
            <pc:sldMk cId="4075795807" sldId="258"/>
            <ac:picMk id="12" creationId="{77416DA2-CDF1-2173-4BC2-B18C76381F27}"/>
          </ac:picMkLst>
        </pc:picChg>
        <pc:picChg chg="add del mod">
          <ac:chgData name="Bruno Hyska" userId="287a51a8-2b2a-418d-8d14-b71db88739d2" providerId="ADAL" clId="{EF8EB572-EDCB-2E44-8685-1D754581008E}" dt="2023-01-11T15:18:47.591" v="19" actId="478"/>
          <ac:picMkLst>
            <pc:docMk/>
            <pc:sldMk cId="4075795807" sldId="258"/>
            <ac:picMk id="14" creationId="{35622D36-7CEA-7E17-D18A-2277F4E94009}"/>
          </ac:picMkLst>
        </pc:picChg>
        <pc:picChg chg="add del mod">
          <ac:chgData name="Bruno Hyska" userId="287a51a8-2b2a-418d-8d14-b71db88739d2" providerId="ADAL" clId="{EF8EB572-EDCB-2E44-8685-1D754581008E}" dt="2023-01-11T15:19:06.909" v="24" actId="478"/>
          <ac:picMkLst>
            <pc:docMk/>
            <pc:sldMk cId="4075795807" sldId="258"/>
            <ac:picMk id="16" creationId="{F0DEB727-CB4B-6EB4-3960-E8847FCBD22F}"/>
          </ac:picMkLst>
        </pc:picChg>
        <pc:cxnChg chg="add del">
          <ac:chgData name="Bruno Hyska" userId="287a51a8-2b2a-418d-8d14-b71db88739d2" providerId="ADAL" clId="{EF8EB572-EDCB-2E44-8685-1D754581008E}" dt="2023-01-11T15:14:34.709" v="1" actId="11529"/>
          <ac:cxnSpMkLst>
            <pc:docMk/>
            <pc:sldMk cId="4075795807" sldId="258"/>
            <ac:cxnSpMk id="8" creationId="{6B32F841-8BBB-6462-2DA6-D219FA013243}"/>
          </ac:cxnSpMkLst>
        </pc:cxnChg>
      </pc:sldChg>
      <pc:sldChg chg="addSp delSp modSp mod setBg">
        <pc:chgData name="Bruno Hyska" userId="287a51a8-2b2a-418d-8d14-b71db88739d2" providerId="ADAL" clId="{EF8EB572-EDCB-2E44-8685-1D754581008E}" dt="2023-01-11T15:42:15.544" v="2218"/>
        <pc:sldMkLst>
          <pc:docMk/>
          <pc:sldMk cId="2719187844" sldId="259"/>
        </pc:sldMkLst>
        <pc:spChg chg="add del mod">
          <ac:chgData name="Bruno Hyska" userId="287a51a8-2b2a-418d-8d14-b71db88739d2" providerId="ADAL" clId="{EF8EB572-EDCB-2E44-8685-1D754581008E}" dt="2023-01-11T15:30:42.300" v="43"/>
          <ac:spMkLst>
            <pc:docMk/>
            <pc:sldMk cId="2719187844" sldId="259"/>
            <ac:spMk id="8" creationId="{EEE50476-144F-DDD7-C2F4-6E2E684560E9}"/>
          </ac:spMkLst>
        </pc:spChg>
        <pc:spChg chg="add del mod">
          <ac:chgData name="Bruno Hyska" userId="287a51a8-2b2a-418d-8d14-b71db88739d2" providerId="ADAL" clId="{EF8EB572-EDCB-2E44-8685-1D754581008E}" dt="2023-01-11T15:31:54.190" v="45"/>
          <ac:spMkLst>
            <pc:docMk/>
            <pc:sldMk cId="2719187844" sldId="259"/>
            <ac:spMk id="11" creationId="{6E99E26E-4C4D-6F16-DA85-39B263F3858E}"/>
          </ac:spMkLst>
        </pc:spChg>
        <pc:graphicFrameChg chg="add del mod">
          <ac:chgData name="Bruno Hyska" userId="287a51a8-2b2a-418d-8d14-b71db88739d2" providerId="ADAL" clId="{EF8EB572-EDCB-2E44-8685-1D754581008E}" dt="2023-01-11T15:30:42.300" v="43"/>
          <ac:graphicFrameMkLst>
            <pc:docMk/>
            <pc:sldMk cId="2719187844" sldId="259"/>
            <ac:graphicFrameMk id="2" creationId="{13586C87-A2A6-B249-05AC-019128339326}"/>
          </ac:graphicFrameMkLst>
        </pc:graphicFrameChg>
        <pc:graphicFrameChg chg="add del mod">
          <ac:chgData name="Bruno Hyska" userId="287a51a8-2b2a-418d-8d14-b71db88739d2" providerId="ADAL" clId="{EF8EB572-EDCB-2E44-8685-1D754581008E}" dt="2023-01-11T15:31:54.190" v="45"/>
          <ac:graphicFrameMkLst>
            <pc:docMk/>
            <pc:sldMk cId="2719187844" sldId="259"/>
            <ac:graphicFrameMk id="9" creationId="{0EBAA347-A328-CDF9-AD42-A66B06561861}"/>
          </ac:graphicFrameMkLst>
        </pc:graphicFrameChg>
        <pc:graphicFrameChg chg="modGraphic">
          <ac:chgData name="Bruno Hyska" userId="287a51a8-2b2a-418d-8d14-b71db88739d2" providerId="ADAL" clId="{EF8EB572-EDCB-2E44-8685-1D754581008E}" dt="2023-01-11T15:42:15.544" v="2218"/>
          <ac:graphicFrameMkLst>
            <pc:docMk/>
            <pc:sldMk cId="2719187844" sldId="259"/>
            <ac:graphicFrameMk id="10" creationId="{3199B69D-580A-500B-5D61-AB30291A80C1}"/>
          </ac:graphicFrameMkLst>
        </pc:graphicFrameChg>
      </pc:sldChg>
      <pc:sldChg chg="addSp delSp modSp new del mod setBg">
        <pc:chgData name="Bruno Hyska" userId="287a51a8-2b2a-418d-8d14-b71db88739d2" providerId="ADAL" clId="{EF8EB572-EDCB-2E44-8685-1D754581008E}" dt="2023-01-11T15:32:27.798" v="53" actId="2696"/>
        <pc:sldMkLst>
          <pc:docMk/>
          <pc:sldMk cId="3470062858" sldId="261"/>
        </pc:sldMkLst>
        <pc:spChg chg="mod">
          <ac:chgData name="Bruno Hyska" userId="287a51a8-2b2a-418d-8d14-b71db88739d2" providerId="ADAL" clId="{EF8EB572-EDCB-2E44-8685-1D754581008E}" dt="2023-01-11T15:32:21.244" v="51" actId="26606"/>
          <ac:spMkLst>
            <pc:docMk/>
            <pc:sldMk cId="3470062858" sldId="261"/>
            <ac:spMk id="2" creationId="{2C6CFF64-5B39-6B33-F354-505AC6D5E9B6}"/>
          </ac:spMkLst>
        </pc:spChg>
        <pc:spChg chg="del">
          <ac:chgData name="Bruno Hyska" userId="287a51a8-2b2a-418d-8d14-b71db88739d2" providerId="ADAL" clId="{EF8EB572-EDCB-2E44-8685-1D754581008E}" dt="2023-01-11T15:32:03.806" v="47"/>
          <ac:spMkLst>
            <pc:docMk/>
            <pc:sldMk cId="3470062858" sldId="261"/>
            <ac:spMk id="3" creationId="{CF91E8A8-DBCD-5AEE-8BDD-221EA0502CB9}"/>
          </ac:spMkLst>
        </pc:spChg>
        <pc:spChg chg="mod">
          <ac:chgData name="Bruno Hyska" userId="287a51a8-2b2a-418d-8d14-b71db88739d2" providerId="ADAL" clId="{EF8EB572-EDCB-2E44-8685-1D754581008E}" dt="2023-01-11T15:32:21.244" v="51" actId="26606"/>
          <ac:spMkLst>
            <pc:docMk/>
            <pc:sldMk cId="3470062858" sldId="261"/>
            <ac:spMk id="4" creationId="{F0BFD818-0A4E-69F9-0FBB-FCC7F97F7698}"/>
          </ac:spMkLst>
        </pc:spChg>
        <pc:spChg chg="mod">
          <ac:chgData name="Bruno Hyska" userId="287a51a8-2b2a-418d-8d14-b71db88739d2" providerId="ADAL" clId="{EF8EB572-EDCB-2E44-8685-1D754581008E}" dt="2023-01-11T15:32:21.244" v="51" actId="26606"/>
          <ac:spMkLst>
            <pc:docMk/>
            <pc:sldMk cId="3470062858" sldId="261"/>
            <ac:spMk id="5" creationId="{F715C860-A0A8-1C4D-51A8-5483DCA0D93C}"/>
          </ac:spMkLst>
        </pc:spChg>
        <pc:spChg chg="mod">
          <ac:chgData name="Bruno Hyska" userId="287a51a8-2b2a-418d-8d14-b71db88739d2" providerId="ADAL" clId="{EF8EB572-EDCB-2E44-8685-1D754581008E}" dt="2023-01-11T15:32:21.244" v="51" actId="26606"/>
          <ac:spMkLst>
            <pc:docMk/>
            <pc:sldMk cId="3470062858" sldId="261"/>
            <ac:spMk id="6" creationId="{585E5C8F-745A-9D05-78AC-73E50473F2D9}"/>
          </ac:spMkLst>
        </pc:spChg>
        <pc:spChg chg="add del mod">
          <ac:chgData name="Bruno Hyska" userId="287a51a8-2b2a-418d-8d14-b71db88739d2" providerId="ADAL" clId="{EF8EB572-EDCB-2E44-8685-1D754581008E}" dt="2023-01-11T15:32:22.466" v="52"/>
          <ac:spMkLst>
            <pc:docMk/>
            <pc:sldMk cId="3470062858" sldId="261"/>
            <ac:spMk id="8" creationId="{1B9ED0ED-2FF0-BB7F-DE24-90436397A71D}"/>
          </ac:spMkLst>
        </pc:spChg>
        <pc:graphicFrameChg chg="add mod ord">
          <ac:chgData name="Bruno Hyska" userId="287a51a8-2b2a-418d-8d14-b71db88739d2" providerId="ADAL" clId="{EF8EB572-EDCB-2E44-8685-1D754581008E}" dt="2023-01-11T15:32:21.244" v="51" actId="26606"/>
          <ac:graphicFrameMkLst>
            <pc:docMk/>
            <pc:sldMk cId="3470062858" sldId="261"/>
            <ac:graphicFrameMk id="7" creationId="{2D7278D0-66D3-3B46-C54B-927FB8C8E643}"/>
          </ac:graphicFrameMkLst>
        </pc:graphicFrameChg>
      </pc:sldChg>
    </pc:docChg>
  </pc:docChgLst>
  <pc:docChgLst>
    <pc:chgData name="Bruno Hyska" userId="S::bruno.hyska001@stud.fh-dortmund.de::287a51a8-2b2a-418d-8d14-b71db88739d2" providerId="AD" clId="Web-{530A608B-5DF6-4337-B34A-53880111DC73}"/>
    <pc:docChg chg="modSld">
      <pc:chgData name="Bruno Hyska" userId="S::bruno.hyska001@stud.fh-dortmund.de::287a51a8-2b2a-418d-8d14-b71db88739d2" providerId="AD" clId="Web-{530A608B-5DF6-4337-B34A-53880111DC73}" dt="2023-01-11T15:01:15.902" v="16" actId="20577"/>
      <pc:docMkLst>
        <pc:docMk/>
      </pc:docMkLst>
      <pc:sldChg chg="modSp">
        <pc:chgData name="Bruno Hyska" userId="S::bruno.hyska001@stud.fh-dortmund.de::287a51a8-2b2a-418d-8d14-b71db88739d2" providerId="AD" clId="Web-{530A608B-5DF6-4337-B34A-53880111DC73}" dt="2023-01-11T15:01:15.902" v="16" actId="20577"/>
        <pc:sldMkLst>
          <pc:docMk/>
          <pc:sldMk cId="922548223" sldId="256"/>
        </pc:sldMkLst>
        <pc:spChg chg="mod">
          <ac:chgData name="Bruno Hyska" userId="S::bruno.hyska001@stud.fh-dortmund.de::287a51a8-2b2a-418d-8d14-b71db88739d2" providerId="AD" clId="Web-{530A608B-5DF6-4337-B34A-53880111DC73}" dt="2023-01-11T15:01:15.902" v="16" actId="20577"/>
          <ac:spMkLst>
            <pc:docMk/>
            <pc:sldMk cId="922548223" sldId="256"/>
            <ac:spMk id="7" creationId="{81EF680A-534B-77E2-2F0B-8B6FD9DD9B0E}"/>
          </ac:spMkLst>
        </pc:spChg>
        <pc:picChg chg="mod">
          <ac:chgData name="Bruno Hyska" userId="S::bruno.hyska001@stud.fh-dortmund.de::287a51a8-2b2a-418d-8d14-b71db88739d2" providerId="AD" clId="Web-{530A608B-5DF6-4337-B34A-53880111DC73}" dt="2023-01-11T14:51:39.782" v="9"/>
          <ac:picMkLst>
            <pc:docMk/>
            <pc:sldMk cId="922548223" sldId="256"/>
            <ac:picMk id="3" creationId="{4B37C7E2-E170-486E-370B-C39E192401F2}"/>
          </ac:picMkLst>
        </pc:picChg>
      </pc:sldChg>
    </pc:docChg>
  </pc:docChgLst>
  <pc:docChgLst>
    <pc:chgData name="Elbek Bakiev" userId="S::elbek.bakiev001@stud.fh-dortmund.de::0c7da733-1441-4266-9504-408a8bf1fc7c" providerId="AD" clId="Web-{9DC57E74-F624-4337-9202-689CEA715ED1}"/>
    <pc:docChg chg="mod modSld">
      <pc:chgData name="Elbek Bakiev" userId="S::elbek.bakiev001@stud.fh-dortmund.de::0c7da733-1441-4266-9504-408a8bf1fc7c" providerId="AD" clId="Web-{9DC57E74-F624-4337-9202-689CEA715ED1}" dt="2023-01-12T12:16:31.655" v="4"/>
      <pc:docMkLst>
        <pc:docMk/>
      </pc:docMkLst>
      <pc:sldChg chg="delSp">
        <pc:chgData name="Elbek Bakiev" userId="S::elbek.bakiev001@stud.fh-dortmund.de::0c7da733-1441-4266-9504-408a8bf1fc7c" providerId="AD" clId="Web-{9DC57E74-F624-4337-9202-689CEA715ED1}" dt="2023-01-12T12:11:13.289" v="0"/>
        <pc:sldMkLst>
          <pc:docMk/>
          <pc:sldMk cId="2112511869" sldId="261"/>
        </pc:sldMkLst>
        <pc:spChg chg="del">
          <ac:chgData name="Elbek Bakiev" userId="S::elbek.bakiev001@stud.fh-dortmund.de::0c7da733-1441-4266-9504-408a8bf1fc7c" providerId="AD" clId="Web-{9DC57E74-F624-4337-9202-689CEA715ED1}" dt="2023-01-12T12:11:13.289" v="0"/>
          <ac:spMkLst>
            <pc:docMk/>
            <pc:sldMk cId="2112511869" sldId="261"/>
            <ac:spMk id="3" creationId="{4C031573-6E92-5C01-8840-7354221BA3A7}"/>
          </ac:spMkLst>
        </pc:spChg>
      </pc:sldChg>
      <pc:sldChg chg="modSp">
        <pc:chgData name="Elbek Bakiev" userId="S::elbek.bakiev001@stud.fh-dortmund.de::0c7da733-1441-4266-9504-408a8bf1fc7c" providerId="AD" clId="Web-{9DC57E74-F624-4337-9202-689CEA715ED1}" dt="2023-01-12T12:11:47.915" v="2" actId="1076"/>
        <pc:sldMkLst>
          <pc:docMk/>
          <pc:sldMk cId="919802374" sldId="266"/>
        </pc:sldMkLst>
        <pc:picChg chg="mod">
          <ac:chgData name="Elbek Bakiev" userId="S::elbek.bakiev001@stud.fh-dortmund.de::0c7da733-1441-4266-9504-408a8bf1fc7c" providerId="AD" clId="Web-{9DC57E74-F624-4337-9202-689CEA715ED1}" dt="2023-01-12T12:11:47.915" v="2" actId="1076"/>
          <ac:picMkLst>
            <pc:docMk/>
            <pc:sldMk cId="919802374" sldId="266"/>
            <ac:picMk id="8" creationId="{5FA5C5DE-515B-D769-8F2C-839A01B6D5F6}"/>
          </ac:picMkLst>
        </pc:picChg>
      </pc:sldChg>
      <pc:sldChg chg="modCm">
        <pc:chgData name="Elbek Bakiev" userId="S::elbek.bakiev001@stud.fh-dortmund.de::0c7da733-1441-4266-9504-408a8bf1fc7c" providerId="AD" clId="Web-{9DC57E74-F624-4337-9202-689CEA715ED1}" dt="2023-01-12T12:16:31.655" v="4"/>
        <pc:sldMkLst>
          <pc:docMk/>
          <pc:sldMk cId="1033949231" sldId="271"/>
        </pc:sldMkLst>
      </pc:sldChg>
    </pc:docChg>
  </pc:docChgLst>
  <pc:docChgLst>
    <pc:chgData name="Furkan Ali Yurdakul" userId="S::furkan.yurdakul001@stud.fh-dortmund.de::5d558e8f-e739-41cf-b607-51869895909e" providerId="AD" clId="Web-{105F1917-7404-4AB7-AD38-91D3A8DFDE05}"/>
    <pc:docChg chg="modSld">
      <pc:chgData name="Furkan Ali Yurdakul" userId="S::furkan.yurdakul001@stud.fh-dortmund.de::5d558e8f-e739-41cf-b607-51869895909e" providerId="AD" clId="Web-{105F1917-7404-4AB7-AD38-91D3A8DFDE05}" dt="2023-01-11T14:41:18.932" v="53"/>
      <pc:docMkLst>
        <pc:docMk/>
      </pc:docMkLst>
      <pc:sldChg chg="addSp delSp modSp mod setBg">
        <pc:chgData name="Furkan Ali Yurdakul" userId="S::furkan.yurdakul001@stud.fh-dortmund.de::5d558e8f-e739-41cf-b607-51869895909e" providerId="AD" clId="Web-{105F1917-7404-4AB7-AD38-91D3A8DFDE05}" dt="2023-01-11T14:41:18.932" v="53"/>
        <pc:sldMkLst>
          <pc:docMk/>
          <pc:sldMk cId="922548223" sldId="256"/>
        </pc:sldMkLst>
        <pc:spChg chg="mod">
          <ac:chgData name="Furkan Ali Yurdakul" userId="S::furkan.yurdakul001@stud.fh-dortmund.de::5d558e8f-e739-41cf-b607-51869895909e" providerId="AD" clId="Web-{105F1917-7404-4AB7-AD38-91D3A8DFDE05}" dt="2023-01-11T14:41:18.932" v="53"/>
          <ac:spMkLst>
            <pc:docMk/>
            <pc:sldMk cId="922548223" sldId="256"/>
            <ac:spMk id="4" creationId="{B00E68A6-CB5D-E8FA-A153-B4A9F68EA769}"/>
          </ac:spMkLst>
        </pc:spChg>
        <pc:spChg chg="mod">
          <ac:chgData name="Furkan Ali Yurdakul" userId="S::furkan.yurdakul001@stud.fh-dortmund.de::5d558e8f-e739-41cf-b607-51869895909e" providerId="AD" clId="Web-{105F1917-7404-4AB7-AD38-91D3A8DFDE05}" dt="2023-01-11T14:41:18.932" v="53"/>
          <ac:spMkLst>
            <pc:docMk/>
            <pc:sldMk cId="922548223" sldId="256"/>
            <ac:spMk id="5" creationId="{59E3F94C-CE7E-D628-717D-6FAAC0C7287B}"/>
          </ac:spMkLst>
        </pc:spChg>
        <pc:spChg chg="mod">
          <ac:chgData name="Furkan Ali Yurdakul" userId="S::furkan.yurdakul001@stud.fh-dortmund.de::5d558e8f-e739-41cf-b607-51869895909e" providerId="AD" clId="Web-{105F1917-7404-4AB7-AD38-91D3A8DFDE05}" dt="2023-01-11T14:41:18.932" v="53"/>
          <ac:spMkLst>
            <pc:docMk/>
            <pc:sldMk cId="922548223" sldId="256"/>
            <ac:spMk id="6" creationId="{08516066-42D1-BD2C-166F-68770C37B666}"/>
          </ac:spMkLst>
        </pc:spChg>
        <pc:spChg chg="mod">
          <ac:chgData name="Furkan Ali Yurdakul" userId="S::furkan.yurdakul001@stud.fh-dortmund.de::5d558e8f-e739-41cf-b607-51869895909e" providerId="AD" clId="Web-{105F1917-7404-4AB7-AD38-91D3A8DFDE05}" dt="2023-01-11T14:41:18.932" v="53"/>
          <ac:spMkLst>
            <pc:docMk/>
            <pc:sldMk cId="922548223" sldId="256"/>
            <ac:spMk id="7" creationId="{81EF680A-534B-77E2-2F0B-8B6FD9DD9B0E}"/>
          </ac:spMkLst>
        </pc:spChg>
        <pc:spChg chg="mod ord">
          <ac:chgData name="Furkan Ali Yurdakul" userId="S::furkan.yurdakul001@stud.fh-dortmund.de::5d558e8f-e739-41cf-b607-51869895909e" providerId="AD" clId="Web-{105F1917-7404-4AB7-AD38-91D3A8DFDE05}" dt="2023-01-11T14:41:18.932" v="53"/>
          <ac:spMkLst>
            <pc:docMk/>
            <pc:sldMk cId="922548223" sldId="256"/>
            <ac:spMk id="8" creationId="{FBC85268-28AA-1E78-0DA6-39F7F9C26F7D}"/>
          </ac:spMkLst>
        </pc:spChg>
        <pc:spChg chg="add del">
          <ac:chgData name="Furkan Ali Yurdakul" userId="S::furkan.yurdakul001@stud.fh-dortmund.de::5d558e8f-e739-41cf-b607-51869895909e" providerId="AD" clId="Web-{105F1917-7404-4AB7-AD38-91D3A8DFDE05}" dt="2023-01-11T14:39:54.837" v="34"/>
          <ac:spMkLst>
            <pc:docMk/>
            <pc:sldMk cId="922548223" sldId="256"/>
            <ac:spMk id="11" creationId="{79BB35BC-D5C2-4C8B-A22A-A71E6191913B}"/>
          </ac:spMkLst>
        </pc:spChg>
        <pc:spChg chg="add del">
          <ac:chgData name="Furkan Ali Yurdakul" userId="S::furkan.yurdakul001@stud.fh-dortmund.de::5d558e8f-e739-41cf-b607-51869895909e" providerId="AD" clId="Web-{105F1917-7404-4AB7-AD38-91D3A8DFDE05}" dt="2023-01-11T14:38:58.821" v="25"/>
          <ac:spMkLst>
            <pc:docMk/>
            <pc:sldMk cId="922548223" sldId="256"/>
            <ac:spMk id="12" creationId="{F13C74B1-5B17-4795-BED0-7140497B445A}"/>
          </ac:spMkLst>
        </pc:spChg>
        <pc:spChg chg="add del">
          <ac:chgData name="Furkan Ali Yurdakul" userId="S::furkan.yurdakul001@stud.fh-dortmund.de::5d558e8f-e739-41cf-b607-51869895909e" providerId="AD" clId="Web-{105F1917-7404-4AB7-AD38-91D3A8DFDE05}" dt="2023-01-11T14:40:08.493" v="36"/>
          <ac:spMkLst>
            <pc:docMk/>
            <pc:sldMk cId="922548223" sldId="256"/>
            <ac:spMk id="14" creationId="{F13C74B1-5B17-4795-BED0-7140497B445A}"/>
          </ac:spMkLst>
        </pc:spChg>
        <pc:spChg chg="add del">
          <ac:chgData name="Furkan Ali Yurdakul" userId="S::furkan.yurdakul001@stud.fh-dortmund.de::5d558e8f-e739-41cf-b607-51869895909e" providerId="AD" clId="Web-{105F1917-7404-4AB7-AD38-91D3A8DFDE05}" dt="2023-01-11T14:38:58.821" v="25"/>
          <ac:spMkLst>
            <pc:docMk/>
            <pc:sldMk cId="922548223" sldId="256"/>
            <ac:spMk id="15" creationId="{D4974D33-8DC5-464E-8C6D-BE58F0669C17}"/>
          </ac:spMkLst>
        </pc:spChg>
        <pc:spChg chg="add del">
          <ac:chgData name="Furkan Ali Yurdakul" userId="S::furkan.yurdakul001@stud.fh-dortmund.de::5d558e8f-e739-41cf-b607-51869895909e" providerId="AD" clId="Web-{105F1917-7404-4AB7-AD38-91D3A8DFDE05}" dt="2023-01-11T14:40:08.493" v="36"/>
          <ac:spMkLst>
            <pc:docMk/>
            <pc:sldMk cId="922548223" sldId="256"/>
            <ac:spMk id="16" creationId="{D4974D33-8DC5-464E-8C6D-BE58F0669C17}"/>
          </ac:spMkLst>
        </pc:spChg>
        <pc:spChg chg="add del">
          <ac:chgData name="Furkan Ali Yurdakul" userId="S::furkan.yurdakul001@stud.fh-dortmund.de::5d558e8f-e739-41cf-b607-51869895909e" providerId="AD" clId="Web-{105F1917-7404-4AB7-AD38-91D3A8DFDE05}" dt="2023-01-11T14:39:23.993" v="29"/>
          <ac:spMkLst>
            <pc:docMk/>
            <pc:sldMk cId="922548223" sldId="256"/>
            <ac:spMk id="17" creationId="{79BB35BC-D5C2-4C8B-A22A-A71E6191913B}"/>
          </ac:spMkLst>
        </pc:spChg>
        <pc:spChg chg="add del">
          <ac:chgData name="Furkan Ali Yurdakul" userId="S::furkan.yurdakul001@stud.fh-dortmund.de::5d558e8f-e739-41cf-b607-51869895909e" providerId="AD" clId="Web-{105F1917-7404-4AB7-AD38-91D3A8DFDE05}" dt="2023-01-11T14:40:16.947" v="38"/>
          <ac:spMkLst>
            <pc:docMk/>
            <pc:sldMk cId="922548223" sldId="256"/>
            <ac:spMk id="18" creationId="{79BB35BC-D5C2-4C8B-A22A-A71E6191913B}"/>
          </ac:spMkLst>
        </pc:spChg>
        <pc:spChg chg="add del">
          <ac:chgData name="Furkan Ali Yurdakul" userId="S::furkan.yurdakul001@stud.fh-dortmund.de::5d558e8f-e739-41cf-b607-51869895909e" providerId="AD" clId="Web-{105F1917-7404-4AB7-AD38-91D3A8DFDE05}" dt="2023-01-11T14:41:18.932" v="53"/>
          <ac:spMkLst>
            <pc:docMk/>
            <pc:sldMk cId="922548223" sldId="256"/>
            <ac:spMk id="19" creationId="{F13C74B1-5B17-4795-BED0-7140497B445A}"/>
          </ac:spMkLst>
        </pc:spChg>
        <pc:spChg chg="add del">
          <ac:chgData name="Furkan Ali Yurdakul" userId="S::furkan.yurdakul001@stud.fh-dortmund.de::5d558e8f-e739-41cf-b607-51869895909e" providerId="AD" clId="Web-{105F1917-7404-4AB7-AD38-91D3A8DFDE05}" dt="2023-01-11T14:40:19.681" v="40"/>
          <ac:spMkLst>
            <pc:docMk/>
            <pc:sldMk cId="922548223" sldId="256"/>
            <ac:spMk id="20" creationId="{D009D6D5-DAC2-4A8B-A17A-E206B9012D09}"/>
          </ac:spMkLst>
        </pc:spChg>
        <pc:spChg chg="add del">
          <ac:chgData name="Furkan Ali Yurdakul" userId="S::furkan.yurdakul001@stud.fh-dortmund.de::5d558e8f-e739-41cf-b607-51869895909e" providerId="AD" clId="Web-{105F1917-7404-4AB7-AD38-91D3A8DFDE05}" dt="2023-01-11T14:41:18.932" v="53"/>
          <ac:spMkLst>
            <pc:docMk/>
            <pc:sldMk cId="922548223" sldId="256"/>
            <ac:spMk id="21" creationId="{D4974D33-8DC5-464E-8C6D-BE58F0669C17}"/>
          </ac:spMkLst>
        </pc:spChg>
        <pc:spChg chg="add del">
          <ac:chgData name="Furkan Ali Yurdakul" userId="S::furkan.yurdakul001@stud.fh-dortmund.de::5d558e8f-e739-41cf-b607-51869895909e" providerId="AD" clId="Web-{105F1917-7404-4AB7-AD38-91D3A8DFDE05}" dt="2023-01-11T14:40:29.947" v="44"/>
          <ac:spMkLst>
            <pc:docMk/>
            <pc:sldMk cId="922548223" sldId="256"/>
            <ac:spMk id="22" creationId="{04812C46-200A-4DEB-A05E-3ED6C68C2387}"/>
          </ac:spMkLst>
        </pc:spChg>
        <pc:spChg chg="add del">
          <ac:chgData name="Furkan Ali Yurdakul" userId="S::furkan.yurdakul001@stud.fh-dortmund.de::5d558e8f-e739-41cf-b607-51869895909e" providerId="AD" clId="Web-{105F1917-7404-4AB7-AD38-91D3A8DFDE05}" dt="2023-01-11T14:40:29.947" v="44"/>
          <ac:spMkLst>
            <pc:docMk/>
            <pc:sldMk cId="922548223" sldId="256"/>
            <ac:spMk id="23" creationId="{D1EA859B-E555-4109-94F3-6700E046E008}"/>
          </ac:spMkLst>
        </pc:spChg>
        <pc:picChg chg="add del mod ord">
          <ac:chgData name="Furkan Ali Yurdakul" userId="S::furkan.yurdakul001@stud.fh-dortmund.de::5d558e8f-e739-41cf-b607-51869895909e" providerId="AD" clId="Web-{105F1917-7404-4AB7-AD38-91D3A8DFDE05}" dt="2023-01-11T14:38:33.648" v="17"/>
          <ac:picMkLst>
            <pc:docMk/>
            <pc:sldMk cId="922548223" sldId="256"/>
            <ac:picMk id="2" creationId="{C6D59AA6-C93D-6F97-9F17-836DD66CEA59}"/>
          </ac:picMkLst>
        </pc:picChg>
        <pc:picChg chg="add mod ord">
          <ac:chgData name="Furkan Ali Yurdakul" userId="S::furkan.yurdakul001@stud.fh-dortmund.de::5d558e8f-e739-41cf-b607-51869895909e" providerId="AD" clId="Web-{105F1917-7404-4AB7-AD38-91D3A8DFDE05}" dt="2023-01-11T14:41:18.932" v="53"/>
          <ac:picMkLst>
            <pc:docMk/>
            <pc:sldMk cId="922548223" sldId="256"/>
            <ac:picMk id="3" creationId="{4B37C7E2-E170-486E-370B-C39E192401F2}"/>
          </ac:picMkLst>
        </pc:picChg>
        <pc:cxnChg chg="add del">
          <ac:chgData name="Furkan Ali Yurdakul" userId="S::furkan.yurdakul001@stud.fh-dortmund.de::5d558e8f-e739-41cf-b607-51869895909e" providerId="AD" clId="Web-{105F1917-7404-4AB7-AD38-91D3A8DFDE05}" dt="2023-01-11T14:38:51.461" v="23"/>
          <ac:cxnSpMkLst>
            <pc:docMk/>
            <pc:sldMk cId="922548223" sldId="256"/>
            <ac:cxnSpMk id="10" creationId="{A7F400EE-A8A5-48AF-B4D6-291B52C6F0B0}"/>
          </ac:cxnSpMkLst>
        </pc:cxnChg>
        <pc:cxnChg chg="add del">
          <ac:chgData name="Furkan Ali Yurdakul" userId="S::furkan.yurdakul001@stud.fh-dortmund.de::5d558e8f-e739-41cf-b607-51869895909e" providerId="AD" clId="Web-{105F1917-7404-4AB7-AD38-91D3A8DFDE05}" dt="2023-01-11T14:38:31.227" v="16"/>
          <ac:cxnSpMkLst>
            <pc:docMk/>
            <pc:sldMk cId="922548223" sldId="256"/>
            <ac:cxnSpMk id="13" creationId="{A7F400EE-A8A5-48AF-B4D6-291B52C6F0B0}"/>
          </ac:cxnSpMkLst>
        </pc:cxnChg>
      </pc:sldChg>
      <pc:sldChg chg="addSp delSp modSp">
        <pc:chgData name="Furkan Ali Yurdakul" userId="S::furkan.yurdakul001@stud.fh-dortmund.de::5d558e8f-e739-41cf-b607-51869895909e" providerId="AD" clId="Web-{105F1917-7404-4AB7-AD38-91D3A8DFDE05}" dt="2023-01-11T14:36:18.756" v="3"/>
        <pc:sldMkLst>
          <pc:docMk/>
          <pc:sldMk cId="3485174888" sldId="257"/>
        </pc:sldMkLst>
        <pc:picChg chg="add del mod">
          <ac:chgData name="Furkan Ali Yurdakul" userId="S::furkan.yurdakul001@stud.fh-dortmund.de::5d558e8f-e739-41cf-b607-51869895909e" providerId="AD" clId="Web-{105F1917-7404-4AB7-AD38-91D3A8DFDE05}" dt="2023-01-11T14:36:18.756" v="3"/>
          <ac:picMkLst>
            <pc:docMk/>
            <pc:sldMk cId="3485174888" sldId="257"/>
            <ac:picMk id="6" creationId="{76A058B9-E6B8-046C-9792-D407199ED507}"/>
          </ac:picMkLst>
        </pc:picChg>
      </pc:sldChg>
    </pc:docChg>
  </pc:docChgLst>
  <pc:docChgLst>
    <pc:chgData name="Bruno Hyska" userId="S::bruno.hyska001@stud.fh-dortmund.de::287a51a8-2b2a-418d-8d14-b71db88739d2" providerId="AD" clId="Web-{9A412B4E-14AB-42E9-A6DC-189C130A4C9A}"/>
    <pc:docChg chg="modSld">
      <pc:chgData name="Bruno Hyska" userId="S::bruno.hyska001@stud.fh-dortmund.de::287a51a8-2b2a-418d-8d14-b71db88739d2" providerId="AD" clId="Web-{9A412B4E-14AB-42E9-A6DC-189C130A4C9A}" dt="2023-01-11T23:43:47.803" v="21" actId="20577"/>
      <pc:docMkLst>
        <pc:docMk/>
      </pc:docMkLst>
      <pc:sldChg chg="modSp">
        <pc:chgData name="Bruno Hyska" userId="S::bruno.hyska001@stud.fh-dortmund.de::287a51a8-2b2a-418d-8d14-b71db88739d2" providerId="AD" clId="Web-{9A412B4E-14AB-42E9-A6DC-189C130A4C9A}" dt="2023-01-11T23:43:47.803" v="21" actId="20577"/>
        <pc:sldMkLst>
          <pc:docMk/>
          <pc:sldMk cId="843992283" sldId="273"/>
        </pc:sldMkLst>
        <pc:spChg chg="mod">
          <ac:chgData name="Bruno Hyska" userId="S::bruno.hyska001@stud.fh-dortmund.de::287a51a8-2b2a-418d-8d14-b71db88739d2" providerId="AD" clId="Web-{9A412B4E-14AB-42E9-A6DC-189C130A4C9A}" dt="2023-01-11T23:43:47.803" v="21" actId="20577"/>
          <ac:spMkLst>
            <pc:docMk/>
            <pc:sldMk cId="843992283" sldId="273"/>
            <ac:spMk id="10" creationId="{0026F3C9-B0B3-AE1E-93AB-675696CF95D4}"/>
          </ac:spMkLst>
        </pc:spChg>
      </pc:sldChg>
    </pc:docChg>
  </pc:docChgLst>
  <pc:docChgLst>
    <pc:chgData name="Elbek Bakiev" userId="S::elbek.bakiev001@stud.fh-dortmund.de::0c7da733-1441-4266-9504-408a8bf1fc7c" providerId="AD" clId="Web-{D1755007-2520-464C-873A-F4179266EE5A}"/>
    <pc:docChg chg="modSld sldOrd">
      <pc:chgData name="Elbek Bakiev" userId="S::elbek.bakiev001@stud.fh-dortmund.de::0c7da733-1441-4266-9504-408a8bf1fc7c" providerId="AD" clId="Web-{D1755007-2520-464C-873A-F4179266EE5A}" dt="2023-01-11T15:05:32.126" v="29" actId="1076"/>
      <pc:docMkLst>
        <pc:docMk/>
      </pc:docMkLst>
      <pc:sldChg chg="addSp modSp">
        <pc:chgData name="Elbek Bakiev" userId="S::elbek.bakiev001@stud.fh-dortmund.de::0c7da733-1441-4266-9504-408a8bf1fc7c" providerId="AD" clId="Web-{D1755007-2520-464C-873A-F4179266EE5A}" dt="2023-01-11T15:05:32.126" v="29" actId="1076"/>
        <pc:sldMkLst>
          <pc:docMk/>
          <pc:sldMk cId="922548223" sldId="256"/>
        </pc:sldMkLst>
        <pc:spChg chg="add mod">
          <ac:chgData name="Elbek Bakiev" userId="S::elbek.bakiev001@stud.fh-dortmund.de::0c7da733-1441-4266-9504-408a8bf1fc7c" providerId="AD" clId="Web-{D1755007-2520-464C-873A-F4179266EE5A}" dt="2023-01-11T15:04:56.454" v="27" actId="1076"/>
          <ac:spMkLst>
            <pc:docMk/>
            <pc:sldMk cId="922548223" sldId="256"/>
            <ac:spMk id="2" creationId="{DA8887FC-0BCB-C538-4B68-8EEBD56B2BD2}"/>
          </ac:spMkLst>
        </pc:spChg>
        <pc:spChg chg="mod">
          <ac:chgData name="Elbek Bakiev" userId="S::elbek.bakiev001@stud.fh-dortmund.de::0c7da733-1441-4266-9504-408a8bf1fc7c" providerId="AD" clId="Web-{D1755007-2520-464C-873A-F4179266EE5A}" dt="2023-01-11T15:04:34.407" v="25" actId="1076"/>
          <ac:spMkLst>
            <pc:docMk/>
            <pc:sldMk cId="922548223" sldId="256"/>
            <ac:spMk id="7" creationId="{81EF680A-534B-77E2-2F0B-8B6FD9DD9B0E}"/>
          </ac:spMkLst>
        </pc:spChg>
        <pc:spChg chg="mod">
          <ac:chgData name="Elbek Bakiev" userId="S::elbek.bakiev001@stud.fh-dortmund.de::0c7da733-1441-4266-9504-408a8bf1fc7c" providerId="AD" clId="Web-{D1755007-2520-464C-873A-F4179266EE5A}" dt="2023-01-11T15:05:32.126" v="29" actId="1076"/>
          <ac:spMkLst>
            <pc:docMk/>
            <pc:sldMk cId="922548223" sldId="256"/>
            <ac:spMk id="8" creationId="{FBC85268-28AA-1E78-0DA6-39F7F9C26F7D}"/>
          </ac:spMkLst>
        </pc:spChg>
      </pc:sldChg>
      <pc:sldChg chg="ord">
        <pc:chgData name="Elbek Bakiev" userId="S::elbek.bakiev001@stud.fh-dortmund.de::0c7da733-1441-4266-9504-408a8bf1fc7c" providerId="AD" clId="Web-{D1755007-2520-464C-873A-F4179266EE5A}" dt="2023-01-11T14:56:35.167" v="0"/>
        <pc:sldMkLst>
          <pc:docMk/>
          <pc:sldMk cId="4075795807" sldId="258"/>
        </pc:sldMkLst>
      </pc:sldChg>
    </pc:docChg>
  </pc:docChgLst>
  <pc:docChgLst>
    <pc:chgData name="Elbek Bakiev" userId="0c7da733-1441-4266-9504-408a8bf1fc7c" providerId="ADAL" clId="{FF431564-2AD5-F54D-9D24-53EC2E22BB0C}"/>
    <pc:docChg chg="custSel modSld modMainMaster">
      <pc:chgData name="Elbek Bakiev" userId="0c7da733-1441-4266-9504-408a8bf1fc7c" providerId="ADAL" clId="{FF431564-2AD5-F54D-9D24-53EC2E22BB0C}" dt="2023-01-11T15:46:44.740" v="18" actId="20577"/>
      <pc:docMkLst>
        <pc:docMk/>
      </pc:docMkLst>
      <pc:sldChg chg="modSp mod">
        <pc:chgData name="Elbek Bakiev" userId="0c7da733-1441-4266-9504-408a8bf1fc7c" providerId="ADAL" clId="{FF431564-2AD5-F54D-9D24-53EC2E22BB0C}" dt="2023-01-11T14:25:11.026" v="3" actId="1076"/>
        <pc:sldMkLst>
          <pc:docMk/>
          <pc:sldMk cId="922548223" sldId="256"/>
        </pc:sldMkLst>
        <pc:spChg chg="mod">
          <ac:chgData name="Elbek Bakiev" userId="0c7da733-1441-4266-9504-408a8bf1fc7c" providerId="ADAL" clId="{FF431564-2AD5-F54D-9D24-53EC2E22BB0C}" dt="2023-01-11T14:25:11.026" v="3" actId="1076"/>
          <ac:spMkLst>
            <pc:docMk/>
            <pc:sldMk cId="922548223" sldId="256"/>
            <ac:spMk id="8" creationId="{FBC85268-28AA-1E78-0DA6-39F7F9C26F7D}"/>
          </ac:spMkLst>
        </pc:spChg>
      </pc:sldChg>
      <pc:sldChg chg="addSp delSp modSp mod">
        <pc:chgData name="Elbek Bakiev" userId="0c7da733-1441-4266-9504-408a8bf1fc7c" providerId="ADAL" clId="{FF431564-2AD5-F54D-9D24-53EC2E22BB0C}" dt="2023-01-11T15:06:51.445" v="13" actId="1076"/>
        <pc:sldMkLst>
          <pc:docMk/>
          <pc:sldMk cId="3485174888" sldId="257"/>
        </pc:sldMkLst>
        <pc:spChg chg="del mod">
          <ac:chgData name="Elbek Bakiev" userId="0c7da733-1441-4266-9504-408a8bf1fc7c" providerId="ADAL" clId="{FF431564-2AD5-F54D-9D24-53EC2E22BB0C}" dt="2023-01-11T14:46:40.424" v="9" actId="21"/>
          <ac:spMkLst>
            <pc:docMk/>
            <pc:sldMk cId="3485174888" sldId="257"/>
            <ac:spMk id="2" creationId="{27C34475-492A-58FC-5C3A-270FD4552921}"/>
          </ac:spMkLst>
        </pc:spChg>
        <pc:picChg chg="add mod">
          <ac:chgData name="Elbek Bakiev" userId="0c7da733-1441-4266-9504-408a8bf1fc7c" providerId="ADAL" clId="{FF431564-2AD5-F54D-9D24-53EC2E22BB0C}" dt="2023-01-11T15:06:51.445" v="13" actId="1076"/>
          <ac:picMkLst>
            <pc:docMk/>
            <pc:sldMk cId="3485174888" sldId="257"/>
            <ac:picMk id="1026" creationId="{4E726AD0-2B32-B047-8716-2ED53EECB2BD}"/>
          </ac:picMkLst>
        </pc:picChg>
      </pc:sldChg>
      <pc:sldChg chg="modSp mod">
        <pc:chgData name="Elbek Bakiev" userId="0c7da733-1441-4266-9504-408a8bf1fc7c" providerId="ADAL" clId="{FF431564-2AD5-F54D-9D24-53EC2E22BB0C}" dt="2023-01-11T15:46:44.740" v="18" actId="20577"/>
        <pc:sldMkLst>
          <pc:docMk/>
          <pc:sldMk cId="2719187844" sldId="259"/>
        </pc:sldMkLst>
        <pc:graphicFrameChg chg="mod modGraphic">
          <ac:chgData name="Elbek Bakiev" userId="0c7da733-1441-4266-9504-408a8bf1fc7c" providerId="ADAL" clId="{FF431564-2AD5-F54D-9D24-53EC2E22BB0C}" dt="2023-01-11T15:46:44.740" v="18" actId="20577"/>
          <ac:graphicFrameMkLst>
            <pc:docMk/>
            <pc:sldMk cId="2719187844" sldId="259"/>
            <ac:graphicFrameMk id="10" creationId="{3199B69D-580A-500B-5D61-AB30291A80C1}"/>
          </ac:graphicFrameMkLst>
        </pc:graphicFrameChg>
      </pc:sldChg>
      <pc:sldMasterChg chg="addSp modSp mod">
        <pc:chgData name="Elbek Bakiev" userId="0c7da733-1441-4266-9504-408a8bf1fc7c" providerId="ADAL" clId="{FF431564-2AD5-F54D-9D24-53EC2E22BB0C}" dt="2023-01-11T14:26:52.762" v="6" actId="14100"/>
        <pc:sldMasterMkLst>
          <pc:docMk/>
          <pc:sldMasterMk cId="2308126324" sldId="2147483648"/>
        </pc:sldMasterMkLst>
        <pc:spChg chg="add mod">
          <ac:chgData name="Elbek Bakiev" userId="0c7da733-1441-4266-9504-408a8bf1fc7c" providerId="ADAL" clId="{FF431564-2AD5-F54D-9D24-53EC2E22BB0C}" dt="2023-01-11T14:26:52.762" v="6" actId="14100"/>
          <ac:spMkLst>
            <pc:docMk/>
            <pc:sldMasterMk cId="2308126324" sldId="2147483648"/>
            <ac:spMk id="7" creationId="{4F9D11E4-2E5C-F921-B26C-EF20A5C644CE}"/>
          </ac:spMkLst>
        </pc:spChg>
      </pc:sldMasterChg>
    </pc:docChg>
  </pc:docChgLst>
  <pc:docChgLst>
    <pc:chgData name="Furkan Ali Yurdakul" userId="S::furkan.yurdakul001@stud.fh-dortmund.de::5d558e8f-e739-41cf-b607-51869895909e" providerId="AD" clId="Web-{CE6F5722-F340-4FAC-B0DB-5DB2E1D95B6B}"/>
    <pc:docChg chg="addSld delSld modSld sldOrd">
      <pc:chgData name="Furkan Ali Yurdakul" userId="S::furkan.yurdakul001@stud.fh-dortmund.de::5d558e8f-e739-41cf-b607-51869895909e" providerId="AD" clId="Web-{CE6F5722-F340-4FAC-B0DB-5DB2E1D95B6B}" dt="2023-01-11T15:05:08.842" v="134" actId="1076"/>
      <pc:docMkLst>
        <pc:docMk/>
      </pc:docMkLst>
      <pc:sldChg chg="modSp">
        <pc:chgData name="Furkan Ali Yurdakul" userId="S::furkan.yurdakul001@stud.fh-dortmund.de::5d558e8f-e739-41cf-b607-51869895909e" providerId="AD" clId="Web-{CE6F5722-F340-4FAC-B0DB-5DB2E1D95B6B}" dt="2023-01-11T14:57:28.825" v="45" actId="14100"/>
        <pc:sldMkLst>
          <pc:docMk/>
          <pc:sldMk cId="922548223" sldId="256"/>
        </pc:sldMkLst>
        <pc:spChg chg="mod">
          <ac:chgData name="Furkan Ali Yurdakul" userId="S::furkan.yurdakul001@stud.fh-dortmund.de::5d558e8f-e739-41cf-b607-51869895909e" providerId="AD" clId="Web-{CE6F5722-F340-4FAC-B0DB-5DB2E1D95B6B}" dt="2023-01-11T14:57:28.825" v="45" actId="14100"/>
          <ac:spMkLst>
            <pc:docMk/>
            <pc:sldMk cId="922548223" sldId="256"/>
            <ac:spMk id="7" creationId="{81EF680A-534B-77E2-2F0B-8B6FD9DD9B0E}"/>
          </ac:spMkLst>
        </pc:spChg>
        <pc:spChg chg="mod">
          <ac:chgData name="Furkan Ali Yurdakul" userId="S::furkan.yurdakul001@stud.fh-dortmund.de::5d558e8f-e739-41cf-b607-51869895909e" providerId="AD" clId="Web-{CE6F5722-F340-4FAC-B0DB-5DB2E1D95B6B}" dt="2023-01-11T14:50:23.590" v="12" actId="20577"/>
          <ac:spMkLst>
            <pc:docMk/>
            <pc:sldMk cId="922548223" sldId="256"/>
            <ac:spMk id="8" creationId="{FBC85268-28AA-1E78-0DA6-39F7F9C26F7D}"/>
          </ac:spMkLst>
        </pc:spChg>
      </pc:sldChg>
      <pc:sldChg chg="addSp modSp mod modClrScheme chgLayout">
        <pc:chgData name="Furkan Ali Yurdakul" userId="S::furkan.yurdakul001@stud.fh-dortmund.de::5d558e8f-e739-41cf-b607-51869895909e" providerId="AD" clId="Web-{CE6F5722-F340-4FAC-B0DB-5DB2E1D95B6B}" dt="2023-01-11T15:05:08.842" v="134" actId="1076"/>
        <pc:sldMkLst>
          <pc:docMk/>
          <pc:sldMk cId="3485174888" sldId="257"/>
        </pc:sldMkLst>
        <pc:spChg chg="mod ord">
          <ac:chgData name="Furkan Ali Yurdakul" userId="S::furkan.yurdakul001@stud.fh-dortmund.de::5d558e8f-e739-41cf-b607-51869895909e" providerId="AD" clId="Web-{CE6F5722-F340-4FAC-B0DB-5DB2E1D95B6B}" dt="2023-01-11T15:02:10.685" v="84"/>
          <ac:spMkLst>
            <pc:docMk/>
            <pc:sldMk cId="3485174888" sldId="257"/>
            <ac:spMk id="3" creationId="{08550EEC-1C99-12CB-F8E8-75C5C52E0F20}"/>
          </ac:spMkLst>
        </pc:spChg>
        <pc:spChg chg="mod ord">
          <ac:chgData name="Furkan Ali Yurdakul" userId="S::furkan.yurdakul001@stud.fh-dortmund.de::5d558e8f-e739-41cf-b607-51869895909e" providerId="AD" clId="Web-{CE6F5722-F340-4FAC-B0DB-5DB2E1D95B6B}" dt="2023-01-11T15:02:10.685" v="84"/>
          <ac:spMkLst>
            <pc:docMk/>
            <pc:sldMk cId="3485174888" sldId="257"/>
            <ac:spMk id="4" creationId="{5CE83A81-E6C1-257F-3466-0FCC1F2DBE3C}"/>
          </ac:spMkLst>
        </pc:spChg>
        <pc:spChg chg="mod ord">
          <ac:chgData name="Furkan Ali Yurdakul" userId="S::furkan.yurdakul001@stud.fh-dortmund.de::5d558e8f-e739-41cf-b607-51869895909e" providerId="AD" clId="Web-{CE6F5722-F340-4FAC-B0DB-5DB2E1D95B6B}" dt="2023-01-11T15:02:10.685" v="84"/>
          <ac:spMkLst>
            <pc:docMk/>
            <pc:sldMk cId="3485174888" sldId="257"/>
            <ac:spMk id="5" creationId="{E55BD302-BA22-F356-60C6-C08B146C91E4}"/>
          </ac:spMkLst>
        </pc:spChg>
        <pc:spChg chg="add mod ord">
          <ac:chgData name="Furkan Ali Yurdakul" userId="S::furkan.yurdakul001@stud.fh-dortmund.de::5d558e8f-e739-41cf-b607-51869895909e" providerId="AD" clId="Web-{CE6F5722-F340-4FAC-B0DB-5DB2E1D95B6B}" dt="2023-01-11T15:02:25.310" v="92" actId="20577"/>
          <ac:spMkLst>
            <pc:docMk/>
            <pc:sldMk cId="3485174888" sldId="257"/>
            <ac:spMk id="6" creationId="{519E0442-A8E9-1E99-386A-8476D3364E60}"/>
          </ac:spMkLst>
        </pc:spChg>
        <pc:spChg chg="add mod ord">
          <ac:chgData name="Furkan Ali Yurdakul" userId="S::furkan.yurdakul001@stud.fh-dortmund.de::5d558e8f-e739-41cf-b607-51869895909e" providerId="AD" clId="Web-{CE6F5722-F340-4FAC-B0DB-5DB2E1D95B6B}" dt="2023-01-11T15:02:54.326" v="127" actId="20577"/>
          <ac:spMkLst>
            <pc:docMk/>
            <pc:sldMk cId="3485174888" sldId="257"/>
            <ac:spMk id="7" creationId="{8AC3B3E1-F13D-0A05-4B33-8794DEEA612B}"/>
          </ac:spMkLst>
        </pc:spChg>
        <pc:picChg chg="mod">
          <ac:chgData name="Furkan Ali Yurdakul" userId="S::furkan.yurdakul001@stud.fh-dortmund.de::5d558e8f-e739-41cf-b607-51869895909e" providerId="AD" clId="Web-{CE6F5722-F340-4FAC-B0DB-5DB2E1D95B6B}" dt="2023-01-11T15:05:08.842" v="134" actId="1076"/>
          <ac:picMkLst>
            <pc:docMk/>
            <pc:sldMk cId="3485174888" sldId="257"/>
            <ac:picMk id="1026" creationId="{4E726AD0-2B32-B047-8716-2ED53EECB2BD}"/>
          </ac:picMkLst>
        </pc:picChg>
      </pc:sldChg>
      <pc:sldChg chg="addSp modSp new mod ord modClrScheme chgLayout">
        <pc:chgData name="Furkan Ali Yurdakul" userId="S::furkan.yurdakul001@stud.fh-dortmund.de::5d558e8f-e739-41cf-b607-51869895909e" providerId="AD" clId="Web-{CE6F5722-F340-4FAC-B0DB-5DB2E1D95B6B}" dt="2023-01-11T15:02:01.920" v="83" actId="20577"/>
        <pc:sldMkLst>
          <pc:docMk/>
          <pc:sldMk cId="4075795807" sldId="258"/>
        </pc:sldMkLst>
        <pc:spChg chg="mod ord">
          <ac:chgData name="Furkan Ali Yurdakul" userId="S::furkan.yurdakul001@stud.fh-dortmund.de::5d558e8f-e739-41cf-b607-51869895909e" providerId="AD" clId="Web-{CE6F5722-F340-4FAC-B0DB-5DB2E1D95B6B}" dt="2023-01-11T14:56:47.872" v="23"/>
          <ac:spMkLst>
            <pc:docMk/>
            <pc:sldMk cId="4075795807" sldId="258"/>
            <ac:spMk id="2" creationId="{43AFE8D1-E822-4298-A4F2-A7492ED90DF1}"/>
          </ac:spMkLst>
        </pc:spChg>
        <pc:spChg chg="mod ord">
          <ac:chgData name="Furkan Ali Yurdakul" userId="S::furkan.yurdakul001@stud.fh-dortmund.de::5d558e8f-e739-41cf-b607-51869895909e" providerId="AD" clId="Web-{CE6F5722-F340-4FAC-B0DB-5DB2E1D95B6B}" dt="2023-01-11T14:56:47.872" v="23"/>
          <ac:spMkLst>
            <pc:docMk/>
            <pc:sldMk cId="4075795807" sldId="258"/>
            <ac:spMk id="3" creationId="{35AE39AE-554D-A05F-58F2-4F360CC8410F}"/>
          </ac:spMkLst>
        </pc:spChg>
        <pc:spChg chg="mod ord">
          <ac:chgData name="Furkan Ali Yurdakul" userId="S::furkan.yurdakul001@stud.fh-dortmund.de::5d558e8f-e739-41cf-b607-51869895909e" providerId="AD" clId="Web-{CE6F5722-F340-4FAC-B0DB-5DB2E1D95B6B}" dt="2023-01-11T14:56:47.872" v="23"/>
          <ac:spMkLst>
            <pc:docMk/>
            <pc:sldMk cId="4075795807" sldId="258"/>
            <ac:spMk id="4" creationId="{A711C58D-3C8A-B7A6-D8F0-3773BB7CE83F}"/>
          </ac:spMkLst>
        </pc:spChg>
        <pc:spChg chg="mod ord">
          <ac:chgData name="Furkan Ali Yurdakul" userId="S::furkan.yurdakul001@stud.fh-dortmund.de::5d558e8f-e739-41cf-b607-51869895909e" providerId="AD" clId="Web-{CE6F5722-F340-4FAC-B0DB-5DB2E1D95B6B}" dt="2023-01-11T14:56:47.872" v="23"/>
          <ac:spMkLst>
            <pc:docMk/>
            <pc:sldMk cId="4075795807" sldId="258"/>
            <ac:spMk id="5" creationId="{2B3AD2E1-5B54-7831-F7A2-8BECF0D51A52}"/>
          </ac:spMkLst>
        </pc:spChg>
        <pc:spChg chg="add mod ord">
          <ac:chgData name="Furkan Ali Yurdakul" userId="S::furkan.yurdakul001@stud.fh-dortmund.de::5d558e8f-e739-41cf-b607-51869895909e" providerId="AD" clId="Web-{CE6F5722-F340-4FAC-B0DB-5DB2E1D95B6B}" dt="2023-01-11T15:02:01.920" v="83" actId="20577"/>
          <ac:spMkLst>
            <pc:docMk/>
            <pc:sldMk cId="4075795807" sldId="258"/>
            <ac:spMk id="6" creationId="{8C402CF2-22B4-5B7A-2E28-A1D8BBA20116}"/>
          </ac:spMkLst>
        </pc:spChg>
      </pc:sldChg>
      <pc:sldChg chg="new del">
        <pc:chgData name="Furkan Ali Yurdakul" userId="S::furkan.yurdakul001@stud.fh-dortmund.de::5d558e8f-e739-41cf-b607-51869895909e" providerId="AD" clId="Web-{CE6F5722-F340-4FAC-B0DB-5DB2E1D95B6B}" dt="2023-01-11T15:02:16.341" v="85"/>
        <pc:sldMkLst>
          <pc:docMk/>
          <pc:sldMk cId="1043247044" sldId="259"/>
        </pc:sldMkLst>
      </pc:sldChg>
      <pc:sldChg chg="delSp add replId">
        <pc:chgData name="Furkan Ali Yurdakul" userId="S::furkan.yurdakul001@stud.fh-dortmund.de::5d558e8f-e739-41cf-b607-51869895909e" providerId="AD" clId="Web-{CE6F5722-F340-4FAC-B0DB-5DB2E1D95B6B}" dt="2023-01-11T15:03:11.295" v="130"/>
        <pc:sldMkLst>
          <pc:docMk/>
          <pc:sldMk cId="2719187844" sldId="259"/>
        </pc:sldMkLst>
        <pc:picChg chg="del">
          <ac:chgData name="Furkan Ali Yurdakul" userId="S::furkan.yurdakul001@stud.fh-dortmund.de::5d558e8f-e739-41cf-b607-51869895909e" providerId="AD" clId="Web-{CE6F5722-F340-4FAC-B0DB-5DB2E1D95B6B}" dt="2023-01-11T15:03:11.295" v="130"/>
          <ac:picMkLst>
            <pc:docMk/>
            <pc:sldMk cId="2719187844" sldId="259"/>
            <ac:picMk id="1026" creationId="{4E726AD0-2B32-B047-8716-2ED53EECB2BD}"/>
          </ac:picMkLst>
        </pc:picChg>
      </pc:sldChg>
      <pc:sldChg chg="new del">
        <pc:chgData name="Furkan Ali Yurdakul" userId="S::furkan.yurdakul001@stud.fh-dortmund.de::5d558e8f-e739-41cf-b607-51869895909e" providerId="AD" clId="Web-{CE6F5722-F340-4FAC-B0DB-5DB2E1D95B6B}" dt="2023-01-11T15:02:20.498" v="87"/>
        <pc:sldMkLst>
          <pc:docMk/>
          <pc:sldMk cId="247637478" sldId="260"/>
        </pc:sldMkLst>
      </pc:sldChg>
      <pc:sldChg chg="delSp add replId">
        <pc:chgData name="Furkan Ali Yurdakul" userId="S::furkan.yurdakul001@stud.fh-dortmund.de::5d558e8f-e739-41cf-b607-51869895909e" providerId="AD" clId="Web-{CE6F5722-F340-4FAC-B0DB-5DB2E1D95B6B}" dt="2023-01-11T15:04:46.857" v="131"/>
        <pc:sldMkLst>
          <pc:docMk/>
          <pc:sldMk cId="3795173824" sldId="260"/>
        </pc:sldMkLst>
        <pc:picChg chg="del">
          <ac:chgData name="Furkan Ali Yurdakul" userId="S::furkan.yurdakul001@stud.fh-dortmund.de::5d558e8f-e739-41cf-b607-51869895909e" providerId="AD" clId="Web-{CE6F5722-F340-4FAC-B0DB-5DB2E1D95B6B}" dt="2023-01-11T15:04:46.857" v="131"/>
          <ac:picMkLst>
            <pc:docMk/>
            <pc:sldMk cId="3795173824" sldId="260"/>
            <ac:picMk id="1026" creationId="{4E726AD0-2B32-B047-8716-2ED53EECB2BD}"/>
          </ac:picMkLst>
        </pc:picChg>
      </pc:sldChg>
      <pc:sldChg chg="new del">
        <pc:chgData name="Furkan Ali Yurdakul" userId="S::furkan.yurdakul001@stud.fh-dortmund.de::5d558e8f-e739-41cf-b607-51869895909e" providerId="AD" clId="Web-{CE6F5722-F340-4FAC-B0DB-5DB2E1D95B6B}" dt="2023-01-11T15:02:18.513" v="86"/>
        <pc:sldMkLst>
          <pc:docMk/>
          <pc:sldMk cId="124540998" sldId="261"/>
        </pc:sldMkLst>
      </pc:sldChg>
    </pc:docChg>
  </pc:docChgLst>
</pc:chgInfo>
</file>

<file path=ppt/comments/modernComment_101_CFBB8C68.xml><?xml version="1.0" encoding="utf-8"?>
<p188:cmLst xmlns:a="http://schemas.openxmlformats.org/drawingml/2006/main" xmlns:r="http://schemas.openxmlformats.org/officeDocument/2006/relationships" xmlns:p188="http://schemas.microsoft.com/office/powerpoint/2018/8/main">
  <p188:cm id="{4C1CE404-989D-46A0-8DE7-6C52B4F51A97}" authorId="{EA8847C8-2B6A-733B-7C07-03B6C8AC7654}" created="2023-01-11T23:24:09.958">
    <pc:sldMkLst xmlns:pc="http://schemas.microsoft.com/office/powerpoint/2013/main/command">
      <pc:docMk/>
      <pc:sldMk cId="3485174888" sldId="257"/>
    </pc:sldMkLst>
    <p188:txBody>
      <a:bodyPr/>
      <a:lstStyle/>
      <a:p>
        <a:r>
          <a:rPr lang="nl-NL"/>
          <a:t>I think its smart to talk about system characteristics of a Smart city and the including sub-systems
Reactive System
Soft Real Time
Discrete System
Distributed System -&gt; Connected to other devices
Dependability </a:t>
        </a:r>
      </a:p>
    </p188:txBody>
  </p188:cm>
</p188:cmLst>
</file>

<file path=ppt/comments/modernComment_107_6ACF5308.xml><?xml version="1.0" encoding="utf-8"?>
<p188:cmLst xmlns:a="http://schemas.openxmlformats.org/drawingml/2006/main" xmlns:r="http://schemas.openxmlformats.org/officeDocument/2006/relationships" xmlns:p188="http://schemas.microsoft.com/office/powerpoint/2018/8/main">
  <p188:cm id="{08D01BA9-167B-4AE6-A20B-E56860189D3C}" authorId="{EA8847C8-2B6A-733B-7C07-03B6C8AC7654}" created="2023-01-11T23:12:43.096">
    <pc:sldMkLst xmlns:pc="http://schemas.microsoft.com/office/powerpoint/2013/main/command">
      <pc:docMk/>
      <pc:sldMk cId="1791972104" sldId="263"/>
    </pc:sldMkLst>
    <p188:txBody>
      <a:bodyPr/>
      <a:lstStyle/>
      <a:p>
        <a:r>
          <a:rPr lang="nl-NL"/>
          <a:t>I copy pasted the text for the solutions. Its better to write it more formally or with just keywords?</a:t>
        </a:r>
      </a:p>
    </p188:txBody>
  </p188:cm>
</p188:cmLst>
</file>

<file path=ppt/comments/modernComment_108_94D49982.xml><?xml version="1.0" encoding="utf-8"?>
<p188:cmLst xmlns:a="http://schemas.openxmlformats.org/drawingml/2006/main" xmlns:r="http://schemas.openxmlformats.org/officeDocument/2006/relationships" xmlns:p188="http://schemas.microsoft.com/office/powerpoint/2018/8/main">
  <p188:cm id="{46EA93D9-58A1-4534-8B61-140D7965D45D}" authorId="{EA8847C8-2B6A-733B-7C07-03B6C8AC7654}" created="2023-01-11T23:17:22.429">
    <pc:sldMkLst xmlns:pc="http://schemas.microsoft.com/office/powerpoint/2013/main/command">
      <pc:docMk/>
      <pc:sldMk cId="2496960898" sldId="264"/>
    </pc:sldMkLst>
    <p188:txBody>
      <a:bodyPr/>
      <a:lstStyle/>
      <a:p>
        <a:r>
          <a:rPr lang="nl-NL"/>
          <a:t>Maybe add some images around the context diagram. Like a streetlight? Sensor? Cloud=Network?</a:t>
        </a:r>
      </a:p>
    </p188:txBody>
  </p188:cm>
</p188:cmLst>
</file>

<file path=ppt/comments/modernComment_109_4771E95C.xml><?xml version="1.0" encoding="utf-8"?>
<p188:cmLst xmlns:a="http://schemas.openxmlformats.org/drawingml/2006/main" xmlns:r="http://schemas.openxmlformats.org/officeDocument/2006/relationships" xmlns:p188="http://schemas.microsoft.com/office/powerpoint/2018/8/main">
  <p188:cm id="{B51C4CF5-12FA-4DF1-9DF4-D013D7A6EBEC}" authorId="{EA8847C8-2B6A-733B-7C07-03B6C8AC7654}" created="2023-01-11T23:10:32.951">
    <pc:sldMkLst xmlns:pc="http://schemas.microsoft.com/office/powerpoint/2013/main/command">
      <pc:docMk/>
      <pc:sldMk cId="1198647644" sldId="265"/>
    </pc:sldMkLst>
    <p188:txBody>
      <a:bodyPr/>
      <a:lstStyle/>
      <a:p>
        <a:r>
          <a:rPr lang="nl-NL"/>
          <a:t>Idk what we can say about the unit tests</a:t>
        </a:r>
      </a:p>
    </p188:txBody>
  </p188:cm>
</p188:cmLst>
</file>

<file path=ppt/comments/modernComment_10B_CB52066.xml><?xml version="1.0" encoding="utf-8"?>
<p188:cmLst xmlns:a="http://schemas.openxmlformats.org/drawingml/2006/main" xmlns:r="http://schemas.openxmlformats.org/officeDocument/2006/relationships" xmlns:p188="http://schemas.microsoft.com/office/powerpoint/2018/8/main">
  <p188:cm id="{DC664573-9807-4297-B6BE-CD6C48FAFFAF}" authorId="{EA8847C8-2B6A-733B-7C07-03B6C8AC7654}" created="2023-01-11T23:10:53.719">
    <pc:sldMkLst xmlns:pc="http://schemas.microsoft.com/office/powerpoint/2013/main/command">
      <pc:docMk/>
      <pc:sldMk cId="213196902" sldId="267"/>
    </pc:sldMkLst>
    <p188:txBody>
      <a:bodyPr/>
      <a:lstStyle/>
      <a:p>
        <a:r>
          <a:rPr lang="nl-NL"/>
          <a:t>Do we add demonstration video in here or do we simulate it on Tinkercad?</a:t>
        </a:r>
      </a:p>
    </p188:txBody>
  </p188:cm>
</p188:cmLst>
</file>

<file path=ppt/comments/modernComment_10D_EE6B6882.xml><?xml version="1.0" encoding="utf-8"?>
<p188:cmLst xmlns:a="http://schemas.openxmlformats.org/drawingml/2006/main" xmlns:r="http://schemas.openxmlformats.org/officeDocument/2006/relationships" xmlns:p188="http://schemas.microsoft.com/office/powerpoint/2018/8/main">
  <p188:cm id="{FE03988D-A4C5-4392-B5B1-C6186D9D7892}" authorId="{EA8847C8-2B6A-733B-7C07-03B6C8AC7654}" created="2023-01-11T23:27:45.436">
    <ac:deMkLst xmlns:ac="http://schemas.microsoft.com/office/drawing/2013/main/command">
      <pc:docMk xmlns:pc="http://schemas.microsoft.com/office/powerpoint/2013/main/command"/>
      <pc:sldMk xmlns:pc="http://schemas.microsoft.com/office/powerpoint/2013/main/command" cId="4000016514" sldId="269"/>
      <ac:spMk id="9" creationId="{BF9220B6-5E69-5184-A1F0-E06892B130CD}"/>
    </ac:deMkLst>
    <p188:txBody>
      <a:bodyPr/>
      <a:lstStyle/>
      <a:p>
        <a:r>
          <a:rPr lang="nl-NL"/>
          <a:t>Change it to taste or keep it
</a:t>
        </a:r>
      </a:p>
    </p188:txBody>
  </p188:cm>
</p188:cmLst>
</file>

<file path=ppt/comments/modernComment_10E_5DB470DB.xml><?xml version="1.0" encoding="utf-8"?>
<p188:cmLst xmlns:a="http://schemas.openxmlformats.org/drawingml/2006/main" xmlns:r="http://schemas.openxmlformats.org/officeDocument/2006/relationships" xmlns:p188="http://schemas.microsoft.com/office/powerpoint/2018/8/main">
  <p188:cm id="{DDDA963C-EB57-4F71-83FE-70EDF4EAFBFE}" authorId="{EA8847C8-2B6A-733B-7C07-03B6C8AC7654}" created="2023-01-11T22:56:25.801">
    <ac:txMkLst xmlns:ac="http://schemas.microsoft.com/office/drawing/2013/main/command">
      <pc:docMk xmlns:pc="http://schemas.microsoft.com/office/powerpoint/2013/main/command"/>
      <pc:sldMk xmlns:pc="http://schemas.microsoft.com/office/powerpoint/2013/main/command" cId="1572106459" sldId="270"/>
      <ac:graphicFrameMk id="7" creationId="{C46B4E4A-95F2-2FF4-3070-EA54435DD6A4}"/>
      <ac:tblMk/>
      <ac:tcMk rowId="1176626034" colId="579891463"/>
      <ac:txMk cp="0" len="2">
        <ac:context len="3" hash="74263"/>
      </ac:txMk>
    </ac:txMkLst>
    <p188:pos x="352425" y="910590"/>
    <p188:txBody>
      <a:bodyPr/>
      <a:lstStyle/>
      <a:p>
        <a:r>
          <a:rPr lang="nl-NL"/>
          <a:t>Add explanation of what Ai is</a:t>
        </a:r>
      </a:p>
    </p188:txBody>
  </p188:cm>
  <p188:cm id="{CD872F2B-B6C1-4167-877B-EEFD5CCFA7B2}" authorId="{EA8847C8-2B6A-733B-7C07-03B6C8AC7654}" created="2023-01-11T23:28:22.224">
    <pc:sldMkLst xmlns:pc="http://schemas.microsoft.com/office/powerpoint/2013/main/command">
      <pc:docMk/>
      <pc:sldMk cId="1572106459" sldId="270"/>
    </pc:sldMkLst>
    <p188:txBody>
      <a:bodyPr/>
      <a:lstStyle/>
      <a:p>
        <a:r>
          <a:rPr lang="nl-NL"/>
          <a:t>I could also add animation if we want to talk about the solution step by step</a:t>
        </a:r>
      </a:p>
    </p188:txBody>
  </p188:cm>
</p188:cmLst>
</file>

<file path=ppt/comments/modernComment_10F_3DA0D02F.xml><?xml version="1.0" encoding="utf-8"?>
<p188:cmLst xmlns:a="http://schemas.openxmlformats.org/drawingml/2006/main" xmlns:r="http://schemas.openxmlformats.org/officeDocument/2006/relationships" xmlns:p188="http://schemas.microsoft.com/office/powerpoint/2018/8/main">
  <p188:cm id="{B25471F9-7B55-4A6F-9D8F-E246FCB2DD29}" authorId="{EA8847C8-2B6A-733B-7C07-03B6C8AC7654}" created="2023-01-11T22:56:04.251">
    <pc:sldMkLst xmlns:pc="http://schemas.microsoft.com/office/powerpoint/2013/main/command">
      <pc:docMk/>
      <pc:sldMk cId="1033949231" sldId="271"/>
    </pc:sldMkLst>
    <p188:replyLst>
      <p188:reply id="{D67C3692-57C7-48C4-BAF0-0BD1B88A232F}" authorId="{CB10DB9E-CB95-DA57-997C-78E0C6AB1053}" created="2023-01-12T12:16:31.655">
        <p188:txBody>
          <a:bodyPr/>
          <a:lstStyle/>
          <a:p>
            <a:r>
              <a:rPr lang="en-US"/>
              <a:t>Bruno have to add modified picture with explanations</a:t>
            </a:r>
          </a:p>
        </p188:txBody>
      </p188:reply>
    </p188:replyLst>
    <p188:txBody>
      <a:bodyPr/>
      <a:lstStyle/>
      <a:p>
        <a:r>
          <a:rPr lang="nl-NL"/>
          <a:t>This graph needs more explaining with terms added to the graph to make it self explanatory</a:t>
        </a:r>
      </a:p>
    </p188:txBody>
  </p188:cm>
</p188:cmLst>
</file>

<file path=ppt/comments/modernComment_111_324E4CDB.xml><?xml version="1.0" encoding="utf-8"?>
<p188:cmLst xmlns:a="http://schemas.openxmlformats.org/drawingml/2006/main" xmlns:r="http://schemas.openxmlformats.org/officeDocument/2006/relationships" xmlns:p188="http://schemas.microsoft.com/office/powerpoint/2018/8/main">
  <p188:cm id="{15C99384-4089-4E93-BE0E-90B3ED01E1B9}" authorId="{EA8847C8-2B6A-733B-7C07-03B6C8AC7654}" created="2023-01-11T22:56:31.612">
    <pc:sldMkLst xmlns:pc="http://schemas.microsoft.com/office/powerpoint/2013/main/command">
      <pc:docMk/>
      <pc:sldMk cId="843992283" sldId="273"/>
    </pc:sldMkLst>
    <p188:txBody>
      <a:bodyPr/>
      <a:lstStyle/>
      <a:p>
        <a:r>
          <a:rPr lang="nl-NL"/>
          <a:t>Add explanation of what Ai is</a:t>
        </a:r>
      </a:p>
    </p188:txBody>
  </p188:cm>
  <p188:cm id="{E3E24A00-1193-4091-B918-4259E4617979}" authorId="{EA8847C8-2B6A-733B-7C07-03B6C8AC7654}" created="2023-01-11T23:28:26.954">
    <pc:sldMkLst xmlns:pc="http://schemas.microsoft.com/office/powerpoint/2013/main/command">
      <pc:docMk/>
      <pc:sldMk cId="843992283" sldId="273"/>
    </pc:sldMkLst>
    <p188:txBody>
      <a:bodyPr/>
      <a:lstStyle/>
      <a:p>
        <a:r>
          <a:rPr lang="nl-NL"/>
          <a:t>I could also add animation if we want to talk about the solution step by step</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10A367-B399-4940-AADE-2DEFF73B94D7}" type="doc">
      <dgm:prSet loTypeId="urn:microsoft.com/office/officeart/2018/5/layout/IconLeafLabelList" loCatId="icon" qsTypeId="urn:microsoft.com/office/officeart/2005/8/quickstyle/simple1" qsCatId="simple" csTypeId="urn:microsoft.com/office/officeart/2005/8/colors/accent1_2" csCatId="accent1" phldr="1"/>
      <dgm:spPr/>
      <dgm:t>
        <a:bodyPr/>
        <a:lstStyle/>
        <a:p>
          <a:endParaRPr lang="en-US"/>
        </a:p>
      </dgm:t>
    </dgm:pt>
    <dgm:pt modelId="{70014F02-BA98-4896-BF34-579E34DE9530}">
      <dgm:prSet/>
      <dgm:spPr/>
      <dgm:t>
        <a:bodyPr/>
        <a:lstStyle/>
        <a:p>
          <a:pPr>
            <a:lnSpc>
              <a:spcPct val="100000"/>
            </a:lnSpc>
            <a:defRPr cap="all"/>
          </a:pPr>
          <a:r>
            <a:rPr lang="nl-NL"/>
            <a:t>Smart City</a:t>
          </a:r>
          <a:endParaRPr lang="en-US"/>
        </a:p>
      </dgm:t>
    </dgm:pt>
    <dgm:pt modelId="{3921AE30-B248-4D5D-901C-CD9815A93002}" type="parTrans" cxnId="{C58503BC-034F-49AC-836C-3F07B4103CD8}">
      <dgm:prSet/>
      <dgm:spPr/>
      <dgm:t>
        <a:bodyPr/>
        <a:lstStyle/>
        <a:p>
          <a:endParaRPr lang="en-US"/>
        </a:p>
      </dgm:t>
    </dgm:pt>
    <dgm:pt modelId="{987754B4-E039-4346-815F-13EB38BBAA96}" type="sibTrans" cxnId="{C58503BC-034F-49AC-836C-3F07B4103CD8}">
      <dgm:prSet/>
      <dgm:spPr/>
      <dgm:t>
        <a:bodyPr/>
        <a:lstStyle/>
        <a:p>
          <a:endParaRPr lang="en-US"/>
        </a:p>
      </dgm:t>
    </dgm:pt>
    <dgm:pt modelId="{26C8E21E-A069-4CAC-B908-7B5A5C5A7503}">
      <dgm:prSet/>
      <dgm:spPr/>
      <dgm:t>
        <a:bodyPr/>
        <a:lstStyle/>
        <a:p>
          <a:pPr>
            <a:lnSpc>
              <a:spcPct val="100000"/>
            </a:lnSpc>
            <a:defRPr cap="all"/>
          </a:pPr>
          <a:r>
            <a:rPr lang="nl-NL"/>
            <a:t>Smart Street lighting</a:t>
          </a:r>
          <a:endParaRPr lang="en-US"/>
        </a:p>
      </dgm:t>
    </dgm:pt>
    <dgm:pt modelId="{447127E7-557C-4CA8-BA9D-AC87EB3AADD5}" type="parTrans" cxnId="{C85A5741-CC80-4009-9BC0-8ADA3E9E118A}">
      <dgm:prSet/>
      <dgm:spPr/>
      <dgm:t>
        <a:bodyPr/>
        <a:lstStyle/>
        <a:p>
          <a:endParaRPr lang="en-US"/>
        </a:p>
      </dgm:t>
    </dgm:pt>
    <dgm:pt modelId="{992EFDC1-28EF-4962-BF61-5F64FF13D2D7}" type="sibTrans" cxnId="{C85A5741-CC80-4009-9BC0-8ADA3E9E118A}">
      <dgm:prSet/>
      <dgm:spPr/>
      <dgm:t>
        <a:bodyPr/>
        <a:lstStyle/>
        <a:p>
          <a:endParaRPr lang="en-US"/>
        </a:p>
      </dgm:t>
    </dgm:pt>
    <dgm:pt modelId="{DBC1B186-EC98-4CF1-9EA3-58E46E307B20}">
      <dgm:prSet/>
      <dgm:spPr/>
      <dgm:t>
        <a:bodyPr/>
        <a:lstStyle/>
        <a:p>
          <a:pPr>
            <a:lnSpc>
              <a:spcPct val="100000"/>
            </a:lnSpc>
            <a:defRPr cap="all"/>
          </a:pPr>
          <a:r>
            <a:rPr lang="nl-NL"/>
            <a:t>Demonstration</a:t>
          </a:r>
          <a:endParaRPr lang="en-US"/>
        </a:p>
      </dgm:t>
    </dgm:pt>
    <dgm:pt modelId="{D0EC2477-DFE9-4590-A7F2-FC25F5604935}" type="parTrans" cxnId="{B4602438-77EE-45FF-9000-C2C104081730}">
      <dgm:prSet/>
      <dgm:spPr/>
      <dgm:t>
        <a:bodyPr/>
        <a:lstStyle/>
        <a:p>
          <a:endParaRPr lang="en-US"/>
        </a:p>
      </dgm:t>
    </dgm:pt>
    <dgm:pt modelId="{3E7DE844-03A9-47ED-B74E-9FEF10FAC043}" type="sibTrans" cxnId="{B4602438-77EE-45FF-9000-C2C104081730}">
      <dgm:prSet/>
      <dgm:spPr/>
      <dgm:t>
        <a:bodyPr/>
        <a:lstStyle/>
        <a:p>
          <a:endParaRPr lang="en-US"/>
        </a:p>
      </dgm:t>
    </dgm:pt>
    <dgm:pt modelId="{456CF022-4D0E-4293-ADBC-D011E63F93CF}" type="pres">
      <dgm:prSet presAssocID="{6610A367-B399-4940-AADE-2DEFF73B94D7}" presName="root" presStyleCnt="0">
        <dgm:presLayoutVars>
          <dgm:dir/>
          <dgm:resizeHandles val="exact"/>
        </dgm:presLayoutVars>
      </dgm:prSet>
      <dgm:spPr/>
    </dgm:pt>
    <dgm:pt modelId="{191B7458-6CA9-4FE0-998A-C8C9C0C0E021}" type="pres">
      <dgm:prSet presAssocID="{70014F02-BA98-4896-BF34-579E34DE9530}" presName="compNode" presStyleCnt="0"/>
      <dgm:spPr/>
    </dgm:pt>
    <dgm:pt modelId="{18C993FE-E4F2-4FE6-9708-6A524019F79C}" type="pres">
      <dgm:prSet presAssocID="{70014F02-BA98-4896-BF34-579E34DE9530}" presName="iconBgRect" presStyleLbl="bgShp" presStyleIdx="0" presStyleCnt="3"/>
      <dgm:spPr>
        <a:prstGeom prst="round2DiagRect">
          <a:avLst>
            <a:gd name="adj1" fmla="val 29727"/>
            <a:gd name="adj2" fmla="val 0"/>
          </a:avLst>
        </a:prstGeom>
      </dgm:spPr>
    </dgm:pt>
    <dgm:pt modelId="{F9E11AF4-4BB3-4FC3-B998-BCE5A2C21F98}" type="pres">
      <dgm:prSet presAssocID="{70014F02-BA98-4896-BF34-579E34DE95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ity"/>
        </a:ext>
      </dgm:extLst>
    </dgm:pt>
    <dgm:pt modelId="{5448317B-8B30-40B7-8723-DF2558736487}" type="pres">
      <dgm:prSet presAssocID="{70014F02-BA98-4896-BF34-579E34DE9530}" presName="spaceRect" presStyleCnt="0"/>
      <dgm:spPr/>
    </dgm:pt>
    <dgm:pt modelId="{43B29222-FFB1-4382-B221-B3089EAAA09A}" type="pres">
      <dgm:prSet presAssocID="{70014F02-BA98-4896-BF34-579E34DE9530}" presName="textRect" presStyleLbl="revTx" presStyleIdx="0" presStyleCnt="3">
        <dgm:presLayoutVars>
          <dgm:chMax val="1"/>
          <dgm:chPref val="1"/>
        </dgm:presLayoutVars>
      </dgm:prSet>
      <dgm:spPr/>
    </dgm:pt>
    <dgm:pt modelId="{71415A8C-115A-4C46-A307-EDC04E277390}" type="pres">
      <dgm:prSet presAssocID="{987754B4-E039-4346-815F-13EB38BBAA96}" presName="sibTrans" presStyleCnt="0"/>
      <dgm:spPr/>
    </dgm:pt>
    <dgm:pt modelId="{AA71D6DA-9AF0-4A1D-91A8-F6611D9BC7D0}" type="pres">
      <dgm:prSet presAssocID="{26C8E21E-A069-4CAC-B908-7B5A5C5A7503}" presName="compNode" presStyleCnt="0"/>
      <dgm:spPr/>
    </dgm:pt>
    <dgm:pt modelId="{9D0B070C-D615-4186-95B3-1CDB7C4E7B16}" type="pres">
      <dgm:prSet presAssocID="{26C8E21E-A069-4CAC-B908-7B5A5C5A7503}" presName="iconBgRect" presStyleLbl="bgShp" presStyleIdx="1" presStyleCnt="3"/>
      <dgm:spPr>
        <a:prstGeom prst="round2DiagRect">
          <a:avLst>
            <a:gd name="adj1" fmla="val 29727"/>
            <a:gd name="adj2" fmla="val 0"/>
          </a:avLst>
        </a:prstGeom>
      </dgm:spPr>
    </dgm:pt>
    <dgm:pt modelId="{3BFFE3E8-BFE5-45BC-A696-D60962F87BC0}" type="pres">
      <dgm:prSet presAssocID="{26C8E21E-A069-4CAC-B908-7B5A5C5A75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bulb"/>
        </a:ext>
      </dgm:extLst>
    </dgm:pt>
    <dgm:pt modelId="{9CEA6F4F-FA8B-4E65-AF56-6228A0888DB6}" type="pres">
      <dgm:prSet presAssocID="{26C8E21E-A069-4CAC-B908-7B5A5C5A7503}" presName="spaceRect" presStyleCnt="0"/>
      <dgm:spPr/>
    </dgm:pt>
    <dgm:pt modelId="{11522741-B8B1-4380-B2C9-4C0675A6659F}" type="pres">
      <dgm:prSet presAssocID="{26C8E21E-A069-4CAC-B908-7B5A5C5A7503}" presName="textRect" presStyleLbl="revTx" presStyleIdx="1" presStyleCnt="3">
        <dgm:presLayoutVars>
          <dgm:chMax val="1"/>
          <dgm:chPref val="1"/>
        </dgm:presLayoutVars>
      </dgm:prSet>
      <dgm:spPr/>
    </dgm:pt>
    <dgm:pt modelId="{5B797991-88D6-4EC2-AAA3-9AF92C8D3D87}" type="pres">
      <dgm:prSet presAssocID="{992EFDC1-28EF-4962-BF61-5F64FF13D2D7}" presName="sibTrans" presStyleCnt="0"/>
      <dgm:spPr/>
    </dgm:pt>
    <dgm:pt modelId="{7B1D3FA4-3D94-4C6A-BD39-0689419E9775}" type="pres">
      <dgm:prSet presAssocID="{DBC1B186-EC98-4CF1-9EA3-58E46E307B20}" presName="compNode" presStyleCnt="0"/>
      <dgm:spPr/>
    </dgm:pt>
    <dgm:pt modelId="{D12E9B8D-AF76-4EF2-AD5C-06E2B8786F49}" type="pres">
      <dgm:prSet presAssocID="{DBC1B186-EC98-4CF1-9EA3-58E46E307B20}" presName="iconBgRect" presStyleLbl="bgShp" presStyleIdx="2" presStyleCnt="3"/>
      <dgm:spPr>
        <a:prstGeom prst="round2DiagRect">
          <a:avLst>
            <a:gd name="adj1" fmla="val 29727"/>
            <a:gd name="adj2" fmla="val 0"/>
          </a:avLst>
        </a:prstGeom>
      </dgm:spPr>
    </dgm:pt>
    <dgm:pt modelId="{251A2EB5-DB5D-4445-81BD-7833E4635E93}" type="pres">
      <dgm:prSet presAssocID="{DBC1B186-EC98-4CF1-9EA3-58E46E307B2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acher"/>
        </a:ext>
      </dgm:extLst>
    </dgm:pt>
    <dgm:pt modelId="{8914117A-2C2F-44AC-BC93-7935B87CD32C}" type="pres">
      <dgm:prSet presAssocID="{DBC1B186-EC98-4CF1-9EA3-58E46E307B20}" presName="spaceRect" presStyleCnt="0"/>
      <dgm:spPr/>
    </dgm:pt>
    <dgm:pt modelId="{9881AB82-9A13-4CDE-AEEA-0360A8281651}" type="pres">
      <dgm:prSet presAssocID="{DBC1B186-EC98-4CF1-9EA3-58E46E307B20}" presName="textRect" presStyleLbl="revTx" presStyleIdx="2" presStyleCnt="3">
        <dgm:presLayoutVars>
          <dgm:chMax val="1"/>
          <dgm:chPref val="1"/>
        </dgm:presLayoutVars>
      </dgm:prSet>
      <dgm:spPr/>
    </dgm:pt>
  </dgm:ptLst>
  <dgm:cxnLst>
    <dgm:cxn modelId="{39B49022-EAFE-419D-83B5-2C56F02649CF}" type="presOf" srcId="{70014F02-BA98-4896-BF34-579E34DE9530}" destId="{43B29222-FFB1-4382-B221-B3089EAAA09A}" srcOrd="0" destOrd="0" presId="urn:microsoft.com/office/officeart/2018/5/layout/IconLeafLabelList"/>
    <dgm:cxn modelId="{B4602438-77EE-45FF-9000-C2C104081730}" srcId="{6610A367-B399-4940-AADE-2DEFF73B94D7}" destId="{DBC1B186-EC98-4CF1-9EA3-58E46E307B20}" srcOrd="2" destOrd="0" parTransId="{D0EC2477-DFE9-4590-A7F2-FC25F5604935}" sibTransId="{3E7DE844-03A9-47ED-B74E-9FEF10FAC043}"/>
    <dgm:cxn modelId="{C85A5741-CC80-4009-9BC0-8ADA3E9E118A}" srcId="{6610A367-B399-4940-AADE-2DEFF73B94D7}" destId="{26C8E21E-A069-4CAC-B908-7B5A5C5A7503}" srcOrd="1" destOrd="0" parTransId="{447127E7-557C-4CA8-BA9D-AC87EB3AADD5}" sibTransId="{992EFDC1-28EF-4962-BF61-5F64FF13D2D7}"/>
    <dgm:cxn modelId="{19BBDD41-539E-4F71-A3DA-C596E6DF22BA}" type="presOf" srcId="{DBC1B186-EC98-4CF1-9EA3-58E46E307B20}" destId="{9881AB82-9A13-4CDE-AEEA-0360A8281651}" srcOrd="0" destOrd="0" presId="urn:microsoft.com/office/officeart/2018/5/layout/IconLeafLabelList"/>
    <dgm:cxn modelId="{EFD41645-B047-4F3E-9F2B-9171B7F3E759}" type="presOf" srcId="{26C8E21E-A069-4CAC-B908-7B5A5C5A7503}" destId="{11522741-B8B1-4380-B2C9-4C0675A6659F}" srcOrd="0" destOrd="0" presId="urn:microsoft.com/office/officeart/2018/5/layout/IconLeafLabelList"/>
    <dgm:cxn modelId="{C58503BC-034F-49AC-836C-3F07B4103CD8}" srcId="{6610A367-B399-4940-AADE-2DEFF73B94D7}" destId="{70014F02-BA98-4896-BF34-579E34DE9530}" srcOrd="0" destOrd="0" parTransId="{3921AE30-B248-4D5D-901C-CD9815A93002}" sibTransId="{987754B4-E039-4346-815F-13EB38BBAA96}"/>
    <dgm:cxn modelId="{063C00D4-AC14-4206-856A-3FD3F93EE08A}" type="presOf" srcId="{6610A367-B399-4940-AADE-2DEFF73B94D7}" destId="{456CF022-4D0E-4293-ADBC-D011E63F93CF}" srcOrd="0" destOrd="0" presId="urn:microsoft.com/office/officeart/2018/5/layout/IconLeafLabelList"/>
    <dgm:cxn modelId="{BD839220-E6E9-4367-819B-2A99E28A5005}" type="presParOf" srcId="{456CF022-4D0E-4293-ADBC-D011E63F93CF}" destId="{191B7458-6CA9-4FE0-998A-C8C9C0C0E021}" srcOrd="0" destOrd="0" presId="urn:microsoft.com/office/officeart/2018/5/layout/IconLeafLabelList"/>
    <dgm:cxn modelId="{FA1C14A4-2697-4F54-9B85-0376DFA150BB}" type="presParOf" srcId="{191B7458-6CA9-4FE0-998A-C8C9C0C0E021}" destId="{18C993FE-E4F2-4FE6-9708-6A524019F79C}" srcOrd="0" destOrd="0" presId="urn:microsoft.com/office/officeart/2018/5/layout/IconLeafLabelList"/>
    <dgm:cxn modelId="{E938DA54-ED56-44C4-9F7B-52AA8DFFE908}" type="presParOf" srcId="{191B7458-6CA9-4FE0-998A-C8C9C0C0E021}" destId="{F9E11AF4-4BB3-4FC3-B998-BCE5A2C21F98}" srcOrd="1" destOrd="0" presId="urn:microsoft.com/office/officeart/2018/5/layout/IconLeafLabelList"/>
    <dgm:cxn modelId="{7919942A-9F0B-451F-AA8D-91E7DE738EE0}" type="presParOf" srcId="{191B7458-6CA9-4FE0-998A-C8C9C0C0E021}" destId="{5448317B-8B30-40B7-8723-DF2558736487}" srcOrd="2" destOrd="0" presId="urn:microsoft.com/office/officeart/2018/5/layout/IconLeafLabelList"/>
    <dgm:cxn modelId="{8C73DD62-4CD1-46AD-AD69-6DB1CEB835B5}" type="presParOf" srcId="{191B7458-6CA9-4FE0-998A-C8C9C0C0E021}" destId="{43B29222-FFB1-4382-B221-B3089EAAA09A}" srcOrd="3" destOrd="0" presId="urn:microsoft.com/office/officeart/2018/5/layout/IconLeafLabelList"/>
    <dgm:cxn modelId="{AAFCFE2D-CDB2-421F-A393-0C4A4C67FB70}" type="presParOf" srcId="{456CF022-4D0E-4293-ADBC-D011E63F93CF}" destId="{71415A8C-115A-4C46-A307-EDC04E277390}" srcOrd="1" destOrd="0" presId="urn:microsoft.com/office/officeart/2018/5/layout/IconLeafLabelList"/>
    <dgm:cxn modelId="{BEE7ABFC-B9C9-4BA8-B3A9-9D0BCD69717C}" type="presParOf" srcId="{456CF022-4D0E-4293-ADBC-D011E63F93CF}" destId="{AA71D6DA-9AF0-4A1D-91A8-F6611D9BC7D0}" srcOrd="2" destOrd="0" presId="urn:microsoft.com/office/officeart/2018/5/layout/IconLeafLabelList"/>
    <dgm:cxn modelId="{FEC72989-9331-4021-A841-C0C226AD0A90}" type="presParOf" srcId="{AA71D6DA-9AF0-4A1D-91A8-F6611D9BC7D0}" destId="{9D0B070C-D615-4186-95B3-1CDB7C4E7B16}" srcOrd="0" destOrd="0" presId="urn:microsoft.com/office/officeart/2018/5/layout/IconLeafLabelList"/>
    <dgm:cxn modelId="{71C9A18D-7EEC-490D-BFD6-B5EC8BF6CB07}" type="presParOf" srcId="{AA71D6DA-9AF0-4A1D-91A8-F6611D9BC7D0}" destId="{3BFFE3E8-BFE5-45BC-A696-D60962F87BC0}" srcOrd="1" destOrd="0" presId="urn:microsoft.com/office/officeart/2018/5/layout/IconLeafLabelList"/>
    <dgm:cxn modelId="{086F2232-2A22-49B1-B848-2C84CA0B754D}" type="presParOf" srcId="{AA71D6DA-9AF0-4A1D-91A8-F6611D9BC7D0}" destId="{9CEA6F4F-FA8B-4E65-AF56-6228A0888DB6}" srcOrd="2" destOrd="0" presId="urn:microsoft.com/office/officeart/2018/5/layout/IconLeafLabelList"/>
    <dgm:cxn modelId="{4E723AE0-A9DA-4659-9A01-8E5CA116F681}" type="presParOf" srcId="{AA71D6DA-9AF0-4A1D-91A8-F6611D9BC7D0}" destId="{11522741-B8B1-4380-B2C9-4C0675A6659F}" srcOrd="3" destOrd="0" presId="urn:microsoft.com/office/officeart/2018/5/layout/IconLeafLabelList"/>
    <dgm:cxn modelId="{F2C1FE64-B3B3-4D0C-932D-6E4A03E2AE9C}" type="presParOf" srcId="{456CF022-4D0E-4293-ADBC-D011E63F93CF}" destId="{5B797991-88D6-4EC2-AAA3-9AF92C8D3D87}" srcOrd="3" destOrd="0" presId="urn:microsoft.com/office/officeart/2018/5/layout/IconLeafLabelList"/>
    <dgm:cxn modelId="{C5D29F5E-D190-4FF5-BA80-653C277A5546}" type="presParOf" srcId="{456CF022-4D0E-4293-ADBC-D011E63F93CF}" destId="{7B1D3FA4-3D94-4C6A-BD39-0689419E9775}" srcOrd="4" destOrd="0" presId="urn:microsoft.com/office/officeart/2018/5/layout/IconLeafLabelList"/>
    <dgm:cxn modelId="{A0C5CBA0-A578-4F60-9EA0-F831C8327A5A}" type="presParOf" srcId="{7B1D3FA4-3D94-4C6A-BD39-0689419E9775}" destId="{D12E9B8D-AF76-4EF2-AD5C-06E2B8786F49}" srcOrd="0" destOrd="0" presId="urn:microsoft.com/office/officeart/2018/5/layout/IconLeafLabelList"/>
    <dgm:cxn modelId="{4CAEDCA5-3E2C-4231-A2BA-1ED942E7482B}" type="presParOf" srcId="{7B1D3FA4-3D94-4C6A-BD39-0689419E9775}" destId="{251A2EB5-DB5D-4445-81BD-7833E4635E93}" srcOrd="1" destOrd="0" presId="urn:microsoft.com/office/officeart/2018/5/layout/IconLeafLabelList"/>
    <dgm:cxn modelId="{27333E63-084E-4099-9CA2-9757E04A20A5}" type="presParOf" srcId="{7B1D3FA4-3D94-4C6A-BD39-0689419E9775}" destId="{8914117A-2C2F-44AC-BC93-7935B87CD32C}" srcOrd="2" destOrd="0" presId="urn:microsoft.com/office/officeart/2018/5/layout/IconLeafLabelList"/>
    <dgm:cxn modelId="{59D8597F-2BA1-4291-96DF-369C4AEFB061}" type="presParOf" srcId="{7B1D3FA4-3D94-4C6A-BD39-0689419E9775}" destId="{9881AB82-9A13-4CDE-AEEA-0360A828165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993FE-E4F2-4FE6-9708-6A524019F79C}">
      <dsp:nvSpPr>
        <dsp:cNvPr id="0" name=""/>
        <dsp:cNvSpPr/>
      </dsp:nvSpPr>
      <dsp:spPr>
        <a:xfrm>
          <a:off x="679050" y="578168"/>
          <a:ext cx="1887187" cy="1887187"/>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E11AF4-4BB3-4FC3-B998-BCE5A2C21F98}">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B29222-FFB1-4382-B221-B3089EAAA09A}">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nl-NL" sz="2300" kern="1200"/>
            <a:t>Smart City</a:t>
          </a:r>
          <a:endParaRPr lang="en-US" sz="2300" kern="1200"/>
        </a:p>
      </dsp:txBody>
      <dsp:txXfrm>
        <a:off x="75768" y="3053169"/>
        <a:ext cx="3093750" cy="720000"/>
      </dsp:txXfrm>
    </dsp:sp>
    <dsp:sp modelId="{9D0B070C-D615-4186-95B3-1CDB7C4E7B16}">
      <dsp:nvSpPr>
        <dsp:cNvPr id="0" name=""/>
        <dsp:cNvSpPr/>
      </dsp:nvSpPr>
      <dsp:spPr>
        <a:xfrm>
          <a:off x="4314206" y="578168"/>
          <a:ext cx="1887187" cy="1887187"/>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FFE3E8-BFE5-45BC-A696-D60962F87BC0}">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522741-B8B1-4380-B2C9-4C0675A6659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nl-NL" sz="2300" kern="1200"/>
            <a:t>Smart Street lighting</a:t>
          </a:r>
          <a:endParaRPr lang="en-US" sz="2300" kern="1200"/>
        </a:p>
      </dsp:txBody>
      <dsp:txXfrm>
        <a:off x="3710925" y="3053169"/>
        <a:ext cx="3093750" cy="720000"/>
      </dsp:txXfrm>
    </dsp:sp>
    <dsp:sp modelId="{D12E9B8D-AF76-4EF2-AD5C-06E2B8786F49}">
      <dsp:nvSpPr>
        <dsp:cNvPr id="0" name=""/>
        <dsp:cNvSpPr/>
      </dsp:nvSpPr>
      <dsp:spPr>
        <a:xfrm>
          <a:off x="7949362" y="578168"/>
          <a:ext cx="1887187" cy="1887187"/>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A2EB5-DB5D-4445-81BD-7833E4635E93}">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81AB82-9A13-4CDE-AEEA-0360A8281651}">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nl-NL" sz="2300" kern="1200"/>
            <a:t>Demonstration</a:t>
          </a:r>
          <a:endParaRPr lang="en-US" sz="2300" kern="1200"/>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F265DB-D51F-7E4E-BA0D-A226070E7C96}" type="datetimeFigureOut">
              <a:rPr lang="en-DE" smtClean="0"/>
              <a:t>11.01.23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206851-6C38-DB4D-8149-2F6689F2E431}" type="slidenum">
              <a:rPr lang="en-DE" smtClean="0"/>
              <a:t>‹#›</a:t>
            </a:fld>
            <a:endParaRPr lang="en-DE"/>
          </a:p>
        </p:txBody>
      </p:sp>
    </p:spTree>
    <p:extLst>
      <p:ext uri="{BB962C8B-B14F-4D97-AF65-F5344CB8AC3E}">
        <p14:creationId xmlns:p14="http://schemas.microsoft.com/office/powerpoint/2010/main" val="2351049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Talk about what the presentation exists of and what the people can expect to see</a:t>
            </a:r>
          </a:p>
          <a:p>
            <a:r>
              <a:rPr lang="nl-NL"/>
              <a:t>First we talk about Smart Cities -&gt; Smart Street Lighting -&gt; Demonstration of the concept</a:t>
            </a:r>
          </a:p>
        </p:txBody>
      </p:sp>
      <p:sp>
        <p:nvSpPr>
          <p:cNvPr id="4" name="Slide Number Placeholder 3"/>
          <p:cNvSpPr>
            <a:spLocks noGrp="1"/>
          </p:cNvSpPr>
          <p:nvPr>
            <p:ph type="sldNum" sz="quarter" idx="5"/>
          </p:nvPr>
        </p:nvSpPr>
        <p:spPr/>
        <p:txBody>
          <a:bodyPr/>
          <a:lstStyle/>
          <a:p>
            <a:fld id="{57206851-6C38-DB4D-8149-2F6689F2E431}" type="slidenum">
              <a:rPr lang="en-DE" smtClean="0"/>
              <a:t>2</a:t>
            </a:fld>
            <a:endParaRPr lang="en-DE"/>
          </a:p>
        </p:txBody>
      </p:sp>
    </p:spTree>
    <p:extLst>
      <p:ext uri="{BB962C8B-B14F-4D97-AF65-F5344CB8AC3E}">
        <p14:creationId xmlns:p14="http://schemas.microsoft.com/office/powerpoint/2010/main" val="1280738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First talk about the scheduling algorithms</a:t>
            </a:r>
          </a:p>
          <a:p>
            <a:r>
              <a:rPr lang="nl-NL"/>
              <a:t>press next to make Arduino uno text appear </a:t>
            </a:r>
          </a:p>
          <a:p>
            <a:r>
              <a:rPr lang="nl-NL"/>
              <a:t>Talk about the uno only having 1 core to work with</a:t>
            </a:r>
          </a:p>
          <a:p>
            <a:r>
              <a:rPr lang="nl-NL"/>
              <a:t>Press next to make possible schedulings and the redd cross appear</a:t>
            </a:r>
          </a:p>
          <a:p>
            <a:r>
              <a:rPr lang="nl-NL"/>
              <a:t>Talk about comparing these two schedules</a:t>
            </a:r>
          </a:p>
          <a:p>
            <a:r>
              <a:rPr lang="nl-NL"/>
              <a:t>Press next to make all tasks apear for within the code</a:t>
            </a:r>
          </a:p>
          <a:p>
            <a:r>
              <a:rPr lang="nl-NL"/>
              <a:t>Talk about these tasks and how we measured their timing</a:t>
            </a:r>
          </a:p>
        </p:txBody>
      </p:sp>
      <p:sp>
        <p:nvSpPr>
          <p:cNvPr id="4" name="Slide Number Placeholder 3"/>
          <p:cNvSpPr>
            <a:spLocks noGrp="1"/>
          </p:cNvSpPr>
          <p:nvPr>
            <p:ph type="sldNum" sz="quarter" idx="5"/>
          </p:nvPr>
        </p:nvSpPr>
        <p:spPr/>
        <p:txBody>
          <a:bodyPr/>
          <a:lstStyle/>
          <a:p>
            <a:fld id="{57206851-6C38-DB4D-8149-2F6689F2E431}" type="slidenum">
              <a:rPr lang="en-DE" smtClean="0"/>
              <a:t>14</a:t>
            </a:fld>
            <a:endParaRPr lang="en-DE"/>
          </a:p>
        </p:txBody>
      </p:sp>
    </p:spTree>
    <p:extLst>
      <p:ext uri="{BB962C8B-B14F-4D97-AF65-F5344CB8AC3E}">
        <p14:creationId xmlns:p14="http://schemas.microsoft.com/office/powerpoint/2010/main" val="1412172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To be able to dive in deeper we first created the bigger image about a Smart city and all the connected blocks within it.</a:t>
            </a:r>
          </a:p>
          <a:p>
            <a:r>
              <a:rPr lang="nl-NL"/>
              <a:t>Explain about how some parts are interconnected. For example; that road condition management goes hand in hand with network traffic control.</a:t>
            </a:r>
          </a:p>
        </p:txBody>
      </p:sp>
      <p:sp>
        <p:nvSpPr>
          <p:cNvPr id="4" name="Slide Number Placeholder 3"/>
          <p:cNvSpPr>
            <a:spLocks noGrp="1"/>
          </p:cNvSpPr>
          <p:nvPr>
            <p:ph type="sldNum" sz="quarter" idx="5"/>
          </p:nvPr>
        </p:nvSpPr>
        <p:spPr/>
        <p:txBody>
          <a:bodyPr/>
          <a:lstStyle/>
          <a:p>
            <a:fld id="{57206851-6C38-DB4D-8149-2F6689F2E431}" type="slidenum">
              <a:rPr lang="en-DE" smtClean="0"/>
              <a:t>3</a:t>
            </a:fld>
            <a:endParaRPr lang="en-DE"/>
          </a:p>
        </p:txBody>
      </p:sp>
    </p:spTree>
    <p:extLst>
      <p:ext uri="{BB962C8B-B14F-4D97-AF65-F5344CB8AC3E}">
        <p14:creationId xmlns:p14="http://schemas.microsoft.com/office/powerpoint/2010/main" val="3754983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Talk about the general requirements that are needed in order create a smart city.</a:t>
            </a:r>
          </a:p>
        </p:txBody>
      </p:sp>
      <p:sp>
        <p:nvSpPr>
          <p:cNvPr id="4" name="Slide Number Placeholder 3"/>
          <p:cNvSpPr>
            <a:spLocks noGrp="1"/>
          </p:cNvSpPr>
          <p:nvPr>
            <p:ph type="sldNum" sz="quarter" idx="5"/>
          </p:nvPr>
        </p:nvSpPr>
        <p:spPr/>
        <p:txBody>
          <a:bodyPr/>
          <a:lstStyle/>
          <a:p>
            <a:fld id="{57206851-6C38-DB4D-8149-2F6689F2E431}" type="slidenum">
              <a:rPr lang="en-DE" smtClean="0"/>
              <a:t>4</a:t>
            </a:fld>
            <a:endParaRPr lang="en-DE"/>
          </a:p>
        </p:txBody>
      </p:sp>
    </p:spTree>
    <p:extLst>
      <p:ext uri="{BB962C8B-B14F-4D97-AF65-F5344CB8AC3E}">
        <p14:creationId xmlns:p14="http://schemas.microsoft.com/office/powerpoint/2010/main" val="4219570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Created 3 Activity diagrams to understand the concept of Smart cities</a:t>
            </a:r>
          </a:p>
          <a:p>
            <a:r>
              <a:rPr lang="nl-NL"/>
              <a:t>First to fade in is Smart traffic control</a:t>
            </a:r>
          </a:p>
          <a:p>
            <a:r>
              <a:rPr lang="nl-NL"/>
              <a:t>Talk about the construction of the diagram</a:t>
            </a:r>
          </a:p>
          <a:p>
            <a:r>
              <a:rPr lang="nl-NL"/>
              <a:t>Press next to fade into Smart waste management</a:t>
            </a:r>
          </a:p>
          <a:p>
            <a:r>
              <a:rPr lang="nl-NL"/>
              <a:t>Talk about the construction of the diagram</a:t>
            </a:r>
          </a:p>
          <a:p>
            <a:r>
              <a:rPr lang="nl-NL"/>
              <a:t>Press next to fade into Smart street lighting</a:t>
            </a:r>
          </a:p>
          <a:p>
            <a:r>
              <a:rPr lang="nl-NL"/>
              <a:t>Talk about the construction of the diagram</a:t>
            </a:r>
          </a:p>
          <a:p>
            <a:r>
              <a:rPr lang="nl-NL"/>
              <a:t>And talk about why we chose Smart street lighting instead of the others to dive deeper into</a:t>
            </a:r>
          </a:p>
        </p:txBody>
      </p:sp>
      <p:sp>
        <p:nvSpPr>
          <p:cNvPr id="4" name="Slide Number Placeholder 3"/>
          <p:cNvSpPr>
            <a:spLocks noGrp="1"/>
          </p:cNvSpPr>
          <p:nvPr>
            <p:ph type="sldNum" sz="quarter" idx="5"/>
          </p:nvPr>
        </p:nvSpPr>
        <p:spPr/>
        <p:txBody>
          <a:bodyPr/>
          <a:lstStyle/>
          <a:p>
            <a:fld id="{57206851-6C38-DB4D-8149-2F6689F2E431}" type="slidenum">
              <a:rPr lang="en-DE" smtClean="0"/>
              <a:t>5</a:t>
            </a:fld>
            <a:endParaRPr lang="en-DE"/>
          </a:p>
        </p:txBody>
      </p:sp>
    </p:spTree>
    <p:extLst>
      <p:ext uri="{BB962C8B-B14F-4D97-AF65-F5344CB8AC3E}">
        <p14:creationId xmlns:p14="http://schemas.microsoft.com/office/powerpoint/2010/main" val="3850398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Talk about how the 3 blocks make 1 system which ends up being the Smart street lighting system.</a:t>
            </a:r>
          </a:p>
        </p:txBody>
      </p:sp>
      <p:sp>
        <p:nvSpPr>
          <p:cNvPr id="4" name="Slide Number Placeholder 3"/>
          <p:cNvSpPr>
            <a:spLocks noGrp="1"/>
          </p:cNvSpPr>
          <p:nvPr>
            <p:ph type="sldNum" sz="quarter" idx="5"/>
          </p:nvPr>
        </p:nvSpPr>
        <p:spPr/>
        <p:txBody>
          <a:bodyPr/>
          <a:lstStyle/>
          <a:p>
            <a:fld id="{57206851-6C38-DB4D-8149-2F6689F2E431}" type="slidenum">
              <a:rPr lang="en-DE" smtClean="0"/>
              <a:t>6</a:t>
            </a:fld>
            <a:endParaRPr lang="en-DE"/>
          </a:p>
        </p:txBody>
      </p:sp>
    </p:spTree>
    <p:extLst>
      <p:ext uri="{BB962C8B-B14F-4D97-AF65-F5344CB8AC3E}">
        <p14:creationId xmlns:p14="http://schemas.microsoft.com/office/powerpoint/2010/main" val="612069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Talk about the general idea what kind of hardware is expected to be active in order to create a smart street lighting.</a:t>
            </a:r>
          </a:p>
        </p:txBody>
      </p:sp>
      <p:sp>
        <p:nvSpPr>
          <p:cNvPr id="4" name="Slide Number Placeholder 3"/>
          <p:cNvSpPr>
            <a:spLocks noGrp="1"/>
          </p:cNvSpPr>
          <p:nvPr>
            <p:ph type="sldNum" sz="quarter" idx="5"/>
          </p:nvPr>
        </p:nvSpPr>
        <p:spPr/>
        <p:txBody>
          <a:bodyPr/>
          <a:lstStyle/>
          <a:p>
            <a:fld id="{57206851-6C38-DB4D-8149-2F6689F2E431}" type="slidenum">
              <a:rPr lang="en-DE" smtClean="0"/>
              <a:t>7</a:t>
            </a:fld>
            <a:endParaRPr lang="en-DE"/>
          </a:p>
        </p:txBody>
      </p:sp>
    </p:spTree>
    <p:extLst>
      <p:ext uri="{BB962C8B-B14F-4D97-AF65-F5344CB8AC3E}">
        <p14:creationId xmlns:p14="http://schemas.microsoft.com/office/powerpoint/2010/main" val="4163631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These are all the expected activities allocated to certain hardware from the context diagram</a:t>
            </a:r>
          </a:p>
          <a:p>
            <a:r>
              <a:rPr lang="nl-NL"/>
              <a:t>Go from left to right</a:t>
            </a:r>
          </a:p>
        </p:txBody>
      </p:sp>
      <p:sp>
        <p:nvSpPr>
          <p:cNvPr id="4" name="Slide Number Placeholder 3"/>
          <p:cNvSpPr>
            <a:spLocks noGrp="1"/>
          </p:cNvSpPr>
          <p:nvPr>
            <p:ph type="sldNum" sz="quarter" idx="5"/>
          </p:nvPr>
        </p:nvSpPr>
        <p:spPr/>
        <p:txBody>
          <a:bodyPr/>
          <a:lstStyle/>
          <a:p>
            <a:fld id="{57206851-6C38-DB4D-8149-2F6689F2E431}" type="slidenum">
              <a:rPr lang="en-DE" smtClean="0"/>
              <a:t>8</a:t>
            </a:fld>
            <a:endParaRPr lang="en-DE"/>
          </a:p>
        </p:txBody>
      </p:sp>
    </p:spTree>
    <p:extLst>
      <p:ext uri="{BB962C8B-B14F-4D97-AF65-F5344CB8AC3E}">
        <p14:creationId xmlns:p14="http://schemas.microsoft.com/office/powerpoint/2010/main" val="2461561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Start with talking about having 2 concept solutions after receiving feedback from</a:t>
            </a:r>
          </a:p>
          <a:p>
            <a:r>
              <a:rPr lang="nl-NL"/>
              <a:t>Press next to make solution 1 appear and talk about it</a:t>
            </a:r>
          </a:p>
          <a:p>
            <a:r>
              <a:rPr lang="nl-NL"/>
              <a:t>Press next to make solution 2 appear and talk about it</a:t>
            </a:r>
          </a:p>
          <a:p>
            <a:pPr marL="0" marR="0" lvl="0" indent="0" algn="l" defTabSz="914400" rtl="0" eaLnBrk="1" fontAlgn="auto" latinLnBrk="0" hangingPunct="1">
              <a:lnSpc>
                <a:spcPct val="100000"/>
              </a:lnSpc>
              <a:spcBef>
                <a:spcPts val="0"/>
              </a:spcBef>
              <a:spcAft>
                <a:spcPts val="0"/>
              </a:spcAft>
              <a:buClrTx/>
              <a:buSzTx/>
              <a:buFontTx/>
              <a:buNone/>
              <a:tabLst/>
              <a:defRPr/>
            </a:pPr>
            <a:r>
              <a:rPr lang="nl-NL"/>
              <a:t>Talk about that the team chose solution 1 after receiving feedback from the professor</a:t>
            </a:r>
          </a:p>
        </p:txBody>
      </p:sp>
      <p:sp>
        <p:nvSpPr>
          <p:cNvPr id="4" name="Slide Number Placeholder 3"/>
          <p:cNvSpPr>
            <a:spLocks noGrp="1"/>
          </p:cNvSpPr>
          <p:nvPr>
            <p:ph type="sldNum" sz="quarter" idx="5"/>
          </p:nvPr>
        </p:nvSpPr>
        <p:spPr/>
        <p:txBody>
          <a:bodyPr/>
          <a:lstStyle/>
          <a:p>
            <a:fld id="{57206851-6C38-DB4D-8149-2F6689F2E431}" type="slidenum">
              <a:rPr lang="en-DE" smtClean="0"/>
              <a:t>10</a:t>
            </a:fld>
            <a:endParaRPr lang="en-DE"/>
          </a:p>
        </p:txBody>
      </p:sp>
    </p:spTree>
    <p:extLst>
      <p:ext uri="{BB962C8B-B14F-4D97-AF65-F5344CB8AC3E}">
        <p14:creationId xmlns:p14="http://schemas.microsoft.com/office/powerpoint/2010/main" val="2681743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We used Tinkercad software to simulate an Arduino Uno</a:t>
            </a:r>
          </a:p>
          <a:p>
            <a:r>
              <a:rPr lang="nl-NL"/>
              <a:t>Arduino uno uses an MCU called Atmega328p</a:t>
            </a:r>
          </a:p>
          <a:p>
            <a:r>
              <a:rPr lang="nl-NL"/>
              <a:t>This MCU only has 1 core / thread to work with</a:t>
            </a:r>
          </a:p>
          <a:p>
            <a:r>
              <a:rPr lang="nl-NL"/>
              <a:t>Attached to it are 6 NeoPixel RGB LED strip to simulate streetlights and vehicles</a:t>
            </a:r>
          </a:p>
        </p:txBody>
      </p:sp>
      <p:sp>
        <p:nvSpPr>
          <p:cNvPr id="4" name="Slide Number Placeholder 3"/>
          <p:cNvSpPr>
            <a:spLocks noGrp="1"/>
          </p:cNvSpPr>
          <p:nvPr>
            <p:ph type="sldNum" sz="quarter" idx="5"/>
          </p:nvPr>
        </p:nvSpPr>
        <p:spPr/>
        <p:txBody>
          <a:bodyPr/>
          <a:lstStyle/>
          <a:p>
            <a:fld id="{57206851-6C38-DB4D-8149-2F6689F2E431}" type="slidenum">
              <a:rPr lang="en-DE" smtClean="0"/>
              <a:t>11</a:t>
            </a:fld>
            <a:endParaRPr lang="en-DE"/>
          </a:p>
        </p:txBody>
      </p:sp>
    </p:spTree>
    <p:extLst>
      <p:ext uri="{BB962C8B-B14F-4D97-AF65-F5344CB8AC3E}">
        <p14:creationId xmlns:p14="http://schemas.microsoft.com/office/powerpoint/2010/main" val="2050341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07DF3-2807-140A-2E71-8DEDD10740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FF03EED3-DBC9-36D5-A496-3D71B4B61C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F36C97A2-EA93-E9E9-4B4E-12A0819F0497}"/>
              </a:ext>
            </a:extLst>
          </p:cNvPr>
          <p:cNvSpPr>
            <a:spLocks noGrp="1"/>
          </p:cNvSpPr>
          <p:nvPr>
            <p:ph type="dt" sz="half" idx="10"/>
          </p:nvPr>
        </p:nvSpPr>
        <p:spPr/>
        <p:txBody>
          <a:bodyPr/>
          <a:lstStyle/>
          <a:p>
            <a:fld id="{DF05CC0D-E65A-C043-8FD9-C39B82B6E7BB}" type="datetime1">
              <a:rPr lang="de-DE" smtClean="0"/>
              <a:t>11.01.23</a:t>
            </a:fld>
            <a:endParaRPr lang="en-DE"/>
          </a:p>
        </p:txBody>
      </p:sp>
      <p:sp>
        <p:nvSpPr>
          <p:cNvPr id="5" name="Footer Placeholder 4">
            <a:extLst>
              <a:ext uri="{FF2B5EF4-FFF2-40B4-BE49-F238E27FC236}">
                <a16:creationId xmlns:a16="http://schemas.microsoft.com/office/drawing/2014/main" id="{4E38F3A2-BE34-EDF6-6C94-8637F083CB2E}"/>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39B8C528-7611-000F-2CC6-B3041B53EF10}"/>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3828036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99A0-AF35-165D-B973-B27335A1B69B}"/>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A4C44A7A-ADB8-E2D1-51DB-CB32152852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ECCEDCB-688E-B15B-6B2A-05B4E1F6B616}"/>
              </a:ext>
            </a:extLst>
          </p:cNvPr>
          <p:cNvSpPr>
            <a:spLocks noGrp="1"/>
          </p:cNvSpPr>
          <p:nvPr>
            <p:ph type="dt" sz="half" idx="10"/>
          </p:nvPr>
        </p:nvSpPr>
        <p:spPr/>
        <p:txBody>
          <a:bodyPr/>
          <a:lstStyle/>
          <a:p>
            <a:fld id="{6285FFA8-225D-3B44-8AB1-936B833A8E88}" type="datetime1">
              <a:rPr lang="de-DE" smtClean="0"/>
              <a:t>11.01.23</a:t>
            </a:fld>
            <a:endParaRPr lang="en-DE"/>
          </a:p>
        </p:txBody>
      </p:sp>
      <p:sp>
        <p:nvSpPr>
          <p:cNvPr id="5" name="Footer Placeholder 4">
            <a:extLst>
              <a:ext uri="{FF2B5EF4-FFF2-40B4-BE49-F238E27FC236}">
                <a16:creationId xmlns:a16="http://schemas.microsoft.com/office/drawing/2014/main" id="{44118702-A468-C820-6517-05D601C3A177}"/>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E5F44DC8-29DB-287A-4857-9B19C45F9DE3}"/>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1479285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DF14DB-0284-3290-0E77-0623EF6DD8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DE0BBFB-BFDC-38E4-3330-5E02A53DD7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2F4E9742-442C-2422-3A5D-63E3C20932D6}"/>
              </a:ext>
            </a:extLst>
          </p:cNvPr>
          <p:cNvSpPr>
            <a:spLocks noGrp="1"/>
          </p:cNvSpPr>
          <p:nvPr>
            <p:ph type="dt" sz="half" idx="10"/>
          </p:nvPr>
        </p:nvSpPr>
        <p:spPr/>
        <p:txBody>
          <a:bodyPr/>
          <a:lstStyle/>
          <a:p>
            <a:fld id="{03579777-6700-B348-9361-9FF97143EA72}" type="datetime1">
              <a:rPr lang="de-DE" smtClean="0"/>
              <a:t>11.01.23</a:t>
            </a:fld>
            <a:endParaRPr lang="en-DE"/>
          </a:p>
        </p:txBody>
      </p:sp>
      <p:sp>
        <p:nvSpPr>
          <p:cNvPr id="5" name="Footer Placeholder 4">
            <a:extLst>
              <a:ext uri="{FF2B5EF4-FFF2-40B4-BE49-F238E27FC236}">
                <a16:creationId xmlns:a16="http://schemas.microsoft.com/office/drawing/2014/main" id="{DBF4D17F-A022-5874-6068-D59B622B3AFE}"/>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7248B2B7-CB17-16A9-1330-7F147468CE08}"/>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2058913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668B8-EB12-5860-BDF1-6656FA1003A2}"/>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64EAB3C5-8B4D-6586-308D-308DBA3E68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F48D9C7-837A-667A-254D-B7BC56C05CC7}"/>
              </a:ext>
            </a:extLst>
          </p:cNvPr>
          <p:cNvSpPr>
            <a:spLocks noGrp="1"/>
          </p:cNvSpPr>
          <p:nvPr>
            <p:ph type="dt" sz="half" idx="10"/>
          </p:nvPr>
        </p:nvSpPr>
        <p:spPr/>
        <p:txBody>
          <a:bodyPr/>
          <a:lstStyle/>
          <a:p>
            <a:fld id="{C18CC60D-0948-3549-824F-CA7559E64DC6}" type="datetime1">
              <a:rPr lang="de-DE" smtClean="0"/>
              <a:t>11.01.23</a:t>
            </a:fld>
            <a:endParaRPr lang="en-DE"/>
          </a:p>
        </p:txBody>
      </p:sp>
      <p:sp>
        <p:nvSpPr>
          <p:cNvPr id="5" name="Footer Placeholder 4">
            <a:extLst>
              <a:ext uri="{FF2B5EF4-FFF2-40B4-BE49-F238E27FC236}">
                <a16:creationId xmlns:a16="http://schemas.microsoft.com/office/drawing/2014/main" id="{7F0E9654-A1DF-58DD-8923-083C0514493C}"/>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4FD35AEB-67E9-FCD4-690A-17A3C5AF47A4}"/>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77561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0AE8D-28AE-4828-8477-9A1AE70A50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7B0BF86B-835A-904E-5445-A11C442587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0DE918-68B8-E8E0-8F3D-D61D7F0E6632}"/>
              </a:ext>
            </a:extLst>
          </p:cNvPr>
          <p:cNvSpPr>
            <a:spLocks noGrp="1"/>
          </p:cNvSpPr>
          <p:nvPr>
            <p:ph type="dt" sz="half" idx="10"/>
          </p:nvPr>
        </p:nvSpPr>
        <p:spPr/>
        <p:txBody>
          <a:bodyPr/>
          <a:lstStyle/>
          <a:p>
            <a:fld id="{47B1C419-1A0E-5247-807C-A055A9E68C79}" type="datetime1">
              <a:rPr lang="de-DE" smtClean="0"/>
              <a:t>11.01.23</a:t>
            </a:fld>
            <a:endParaRPr lang="en-DE"/>
          </a:p>
        </p:txBody>
      </p:sp>
      <p:sp>
        <p:nvSpPr>
          <p:cNvPr id="5" name="Footer Placeholder 4">
            <a:extLst>
              <a:ext uri="{FF2B5EF4-FFF2-40B4-BE49-F238E27FC236}">
                <a16:creationId xmlns:a16="http://schemas.microsoft.com/office/drawing/2014/main" id="{188E2BC1-C771-2949-C2FA-89A20D83D0B9}"/>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D22D673B-F027-700A-3D84-814AD60CBBB8}"/>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47562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752A2-568D-659A-BAB2-6678E72735AA}"/>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24644763-14AC-E8F9-5721-A32D96EC7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1475DAAA-BFCA-CDC5-E45D-AB64FAC691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7E1DC7FE-E0B8-2FAE-115C-0593C606E6F0}"/>
              </a:ext>
            </a:extLst>
          </p:cNvPr>
          <p:cNvSpPr>
            <a:spLocks noGrp="1"/>
          </p:cNvSpPr>
          <p:nvPr>
            <p:ph type="dt" sz="half" idx="10"/>
          </p:nvPr>
        </p:nvSpPr>
        <p:spPr/>
        <p:txBody>
          <a:bodyPr/>
          <a:lstStyle/>
          <a:p>
            <a:fld id="{94E05B34-9BFD-BD48-9CF5-F5FA1A12E9A5}" type="datetime1">
              <a:rPr lang="de-DE" smtClean="0"/>
              <a:t>11.01.23</a:t>
            </a:fld>
            <a:endParaRPr lang="en-DE"/>
          </a:p>
        </p:txBody>
      </p:sp>
      <p:sp>
        <p:nvSpPr>
          <p:cNvPr id="6" name="Footer Placeholder 5">
            <a:extLst>
              <a:ext uri="{FF2B5EF4-FFF2-40B4-BE49-F238E27FC236}">
                <a16:creationId xmlns:a16="http://schemas.microsoft.com/office/drawing/2014/main" id="{6AED865F-FE76-5AF7-F399-10C820383547}"/>
              </a:ext>
            </a:extLst>
          </p:cNvPr>
          <p:cNvSpPr>
            <a:spLocks noGrp="1"/>
          </p:cNvSpPr>
          <p:nvPr>
            <p:ph type="ftr" sz="quarter" idx="11"/>
          </p:nvPr>
        </p:nvSpPr>
        <p:spPr/>
        <p:txBody>
          <a:bodyPr/>
          <a:lstStyle/>
          <a:p>
            <a:r>
              <a:rPr lang="en-US"/>
              <a:t>Smart City</a:t>
            </a:r>
            <a:endParaRPr lang="en-DE"/>
          </a:p>
        </p:txBody>
      </p:sp>
      <p:sp>
        <p:nvSpPr>
          <p:cNvPr id="7" name="Slide Number Placeholder 6">
            <a:extLst>
              <a:ext uri="{FF2B5EF4-FFF2-40B4-BE49-F238E27FC236}">
                <a16:creationId xmlns:a16="http://schemas.microsoft.com/office/drawing/2014/main" id="{B5FD11C1-481B-6B03-5D3D-92FFD2B7BBAF}"/>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2923465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04F1-98C5-8B23-52DF-6E8E0B342375}"/>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749E4EF1-53C6-68BF-3723-0A1D3C4D90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2AB77C-84CC-6C09-D3A7-9CA63DABDF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54025A26-4C79-9C08-381B-D0BE8678D1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AB35FD-C949-4D66-4DDF-A1D2EB4033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31EBCDFE-3082-A3C3-0FA5-ACAB91ED59A4}"/>
              </a:ext>
            </a:extLst>
          </p:cNvPr>
          <p:cNvSpPr>
            <a:spLocks noGrp="1"/>
          </p:cNvSpPr>
          <p:nvPr>
            <p:ph type="dt" sz="half" idx="10"/>
          </p:nvPr>
        </p:nvSpPr>
        <p:spPr/>
        <p:txBody>
          <a:bodyPr/>
          <a:lstStyle/>
          <a:p>
            <a:fld id="{616C9F57-05D5-264A-8C1C-FBBAB0A30179}" type="datetime1">
              <a:rPr lang="de-DE" smtClean="0"/>
              <a:t>11.01.23</a:t>
            </a:fld>
            <a:endParaRPr lang="en-DE"/>
          </a:p>
        </p:txBody>
      </p:sp>
      <p:sp>
        <p:nvSpPr>
          <p:cNvPr id="8" name="Footer Placeholder 7">
            <a:extLst>
              <a:ext uri="{FF2B5EF4-FFF2-40B4-BE49-F238E27FC236}">
                <a16:creationId xmlns:a16="http://schemas.microsoft.com/office/drawing/2014/main" id="{6A1DD8EC-BC27-881F-4AAB-23BF109DA94E}"/>
              </a:ext>
            </a:extLst>
          </p:cNvPr>
          <p:cNvSpPr>
            <a:spLocks noGrp="1"/>
          </p:cNvSpPr>
          <p:nvPr>
            <p:ph type="ftr" sz="quarter" idx="11"/>
          </p:nvPr>
        </p:nvSpPr>
        <p:spPr/>
        <p:txBody>
          <a:bodyPr/>
          <a:lstStyle/>
          <a:p>
            <a:r>
              <a:rPr lang="en-US"/>
              <a:t>Smart City</a:t>
            </a:r>
            <a:endParaRPr lang="en-DE"/>
          </a:p>
        </p:txBody>
      </p:sp>
      <p:sp>
        <p:nvSpPr>
          <p:cNvPr id="9" name="Slide Number Placeholder 8">
            <a:extLst>
              <a:ext uri="{FF2B5EF4-FFF2-40B4-BE49-F238E27FC236}">
                <a16:creationId xmlns:a16="http://schemas.microsoft.com/office/drawing/2014/main" id="{901FDAE6-1156-DE8B-D276-80E4CA720F19}"/>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3918985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377C0-ABDC-835D-D8E6-964FD475ACF7}"/>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3BA8FBBA-4243-5458-4927-A29EBA742592}"/>
              </a:ext>
            </a:extLst>
          </p:cNvPr>
          <p:cNvSpPr>
            <a:spLocks noGrp="1"/>
          </p:cNvSpPr>
          <p:nvPr>
            <p:ph type="dt" sz="half" idx="10"/>
          </p:nvPr>
        </p:nvSpPr>
        <p:spPr/>
        <p:txBody>
          <a:bodyPr/>
          <a:lstStyle/>
          <a:p>
            <a:fld id="{D1378B51-5715-CF46-B4E1-9D70FD4942D4}" type="datetime1">
              <a:rPr lang="de-DE" smtClean="0"/>
              <a:t>11.01.23</a:t>
            </a:fld>
            <a:endParaRPr lang="en-DE"/>
          </a:p>
        </p:txBody>
      </p:sp>
      <p:sp>
        <p:nvSpPr>
          <p:cNvPr id="4" name="Footer Placeholder 3">
            <a:extLst>
              <a:ext uri="{FF2B5EF4-FFF2-40B4-BE49-F238E27FC236}">
                <a16:creationId xmlns:a16="http://schemas.microsoft.com/office/drawing/2014/main" id="{12639BB0-5DE8-8FB4-BEB9-6045FDB742F3}"/>
              </a:ext>
            </a:extLst>
          </p:cNvPr>
          <p:cNvSpPr>
            <a:spLocks noGrp="1"/>
          </p:cNvSpPr>
          <p:nvPr>
            <p:ph type="ftr" sz="quarter" idx="11"/>
          </p:nvPr>
        </p:nvSpPr>
        <p:spPr/>
        <p:txBody>
          <a:bodyPr/>
          <a:lstStyle/>
          <a:p>
            <a:r>
              <a:rPr lang="en-US"/>
              <a:t>Smart City</a:t>
            </a:r>
            <a:endParaRPr lang="en-DE"/>
          </a:p>
        </p:txBody>
      </p:sp>
      <p:sp>
        <p:nvSpPr>
          <p:cNvPr id="5" name="Slide Number Placeholder 4">
            <a:extLst>
              <a:ext uri="{FF2B5EF4-FFF2-40B4-BE49-F238E27FC236}">
                <a16:creationId xmlns:a16="http://schemas.microsoft.com/office/drawing/2014/main" id="{6D8E36DA-0792-0278-D417-B688B8D017C1}"/>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1180174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42BC-5960-C876-EA91-4C792AF1B1D5}"/>
              </a:ext>
            </a:extLst>
          </p:cNvPr>
          <p:cNvSpPr>
            <a:spLocks noGrp="1"/>
          </p:cNvSpPr>
          <p:nvPr>
            <p:ph type="dt" sz="half" idx="10"/>
          </p:nvPr>
        </p:nvSpPr>
        <p:spPr/>
        <p:txBody>
          <a:bodyPr/>
          <a:lstStyle/>
          <a:p>
            <a:fld id="{0D5FB994-59B8-8A4F-BE03-AB449FA0F100}" type="datetime1">
              <a:rPr lang="de-DE" smtClean="0"/>
              <a:t>11.01.23</a:t>
            </a:fld>
            <a:endParaRPr lang="en-DE"/>
          </a:p>
        </p:txBody>
      </p:sp>
      <p:sp>
        <p:nvSpPr>
          <p:cNvPr id="3" name="Footer Placeholder 2">
            <a:extLst>
              <a:ext uri="{FF2B5EF4-FFF2-40B4-BE49-F238E27FC236}">
                <a16:creationId xmlns:a16="http://schemas.microsoft.com/office/drawing/2014/main" id="{78314C62-A762-B652-E6ED-18645ED1ABA8}"/>
              </a:ext>
            </a:extLst>
          </p:cNvPr>
          <p:cNvSpPr>
            <a:spLocks noGrp="1"/>
          </p:cNvSpPr>
          <p:nvPr>
            <p:ph type="ftr" sz="quarter" idx="11"/>
          </p:nvPr>
        </p:nvSpPr>
        <p:spPr/>
        <p:txBody>
          <a:bodyPr/>
          <a:lstStyle/>
          <a:p>
            <a:r>
              <a:rPr lang="en-US"/>
              <a:t>Smart City</a:t>
            </a:r>
            <a:endParaRPr lang="en-DE"/>
          </a:p>
        </p:txBody>
      </p:sp>
      <p:sp>
        <p:nvSpPr>
          <p:cNvPr id="4" name="Slide Number Placeholder 3">
            <a:extLst>
              <a:ext uri="{FF2B5EF4-FFF2-40B4-BE49-F238E27FC236}">
                <a16:creationId xmlns:a16="http://schemas.microsoft.com/office/drawing/2014/main" id="{1D09940E-B8C4-9871-933C-3F5078E6FBF3}"/>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2176410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48F96-2B2F-1AC7-057F-34FC92F8A0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C2475EB2-CE3B-C8E4-5B73-3CC201788F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8E19EEF9-D9E8-35E0-AA63-D31DA3562B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CBD116-5EE8-C47E-E3EF-6F229F0BCF7B}"/>
              </a:ext>
            </a:extLst>
          </p:cNvPr>
          <p:cNvSpPr>
            <a:spLocks noGrp="1"/>
          </p:cNvSpPr>
          <p:nvPr>
            <p:ph type="dt" sz="half" idx="10"/>
          </p:nvPr>
        </p:nvSpPr>
        <p:spPr/>
        <p:txBody>
          <a:bodyPr/>
          <a:lstStyle/>
          <a:p>
            <a:fld id="{9EC76B47-A2E8-C144-865F-8D432915BA38}" type="datetime1">
              <a:rPr lang="de-DE" smtClean="0"/>
              <a:t>11.01.23</a:t>
            </a:fld>
            <a:endParaRPr lang="en-DE"/>
          </a:p>
        </p:txBody>
      </p:sp>
      <p:sp>
        <p:nvSpPr>
          <p:cNvPr id="6" name="Footer Placeholder 5">
            <a:extLst>
              <a:ext uri="{FF2B5EF4-FFF2-40B4-BE49-F238E27FC236}">
                <a16:creationId xmlns:a16="http://schemas.microsoft.com/office/drawing/2014/main" id="{15F85E51-D286-05C7-BF54-7AF8E07A04AA}"/>
              </a:ext>
            </a:extLst>
          </p:cNvPr>
          <p:cNvSpPr>
            <a:spLocks noGrp="1"/>
          </p:cNvSpPr>
          <p:nvPr>
            <p:ph type="ftr" sz="quarter" idx="11"/>
          </p:nvPr>
        </p:nvSpPr>
        <p:spPr/>
        <p:txBody>
          <a:bodyPr/>
          <a:lstStyle/>
          <a:p>
            <a:r>
              <a:rPr lang="en-US"/>
              <a:t>Smart City</a:t>
            </a:r>
            <a:endParaRPr lang="en-DE"/>
          </a:p>
        </p:txBody>
      </p:sp>
      <p:sp>
        <p:nvSpPr>
          <p:cNvPr id="7" name="Slide Number Placeholder 6">
            <a:extLst>
              <a:ext uri="{FF2B5EF4-FFF2-40B4-BE49-F238E27FC236}">
                <a16:creationId xmlns:a16="http://schemas.microsoft.com/office/drawing/2014/main" id="{2A55B227-F5CC-2033-09F8-3449617B2D64}"/>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1059832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101BA-E03F-1FB0-12FD-0271FC2665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EB69BB0C-D5A3-D4BB-CA9B-2A929F5EC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774872EF-EA3E-7EC6-B524-AAFF1AA44C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A5086F-2D8D-58EF-4E46-DD85801E7F30}"/>
              </a:ext>
            </a:extLst>
          </p:cNvPr>
          <p:cNvSpPr>
            <a:spLocks noGrp="1"/>
          </p:cNvSpPr>
          <p:nvPr>
            <p:ph type="dt" sz="half" idx="10"/>
          </p:nvPr>
        </p:nvSpPr>
        <p:spPr/>
        <p:txBody>
          <a:bodyPr/>
          <a:lstStyle/>
          <a:p>
            <a:fld id="{1E1BED52-E693-D84B-8C5D-EDDF9DE82210}" type="datetime1">
              <a:rPr lang="de-DE" smtClean="0"/>
              <a:t>11.01.23</a:t>
            </a:fld>
            <a:endParaRPr lang="en-DE"/>
          </a:p>
        </p:txBody>
      </p:sp>
      <p:sp>
        <p:nvSpPr>
          <p:cNvPr id="6" name="Footer Placeholder 5">
            <a:extLst>
              <a:ext uri="{FF2B5EF4-FFF2-40B4-BE49-F238E27FC236}">
                <a16:creationId xmlns:a16="http://schemas.microsoft.com/office/drawing/2014/main" id="{0936EE92-3D10-8BB5-9032-146545DDE493}"/>
              </a:ext>
            </a:extLst>
          </p:cNvPr>
          <p:cNvSpPr>
            <a:spLocks noGrp="1"/>
          </p:cNvSpPr>
          <p:nvPr>
            <p:ph type="ftr" sz="quarter" idx="11"/>
          </p:nvPr>
        </p:nvSpPr>
        <p:spPr/>
        <p:txBody>
          <a:bodyPr/>
          <a:lstStyle/>
          <a:p>
            <a:r>
              <a:rPr lang="en-US"/>
              <a:t>Smart City</a:t>
            </a:r>
            <a:endParaRPr lang="en-DE"/>
          </a:p>
        </p:txBody>
      </p:sp>
      <p:sp>
        <p:nvSpPr>
          <p:cNvPr id="7" name="Slide Number Placeholder 6">
            <a:extLst>
              <a:ext uri="{FF2B5EF4-FFF2-40B4-BE49-F238E27FC236}">
                <a16:creationId xmlns:a16="http://schemas.microsoft.com/office/drawing/2014/main" id="{37769FB6-806E-1275-6011-FA1D6384AC70}"/>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1667252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F488F4-BBF3-BD8A-2249-0EE661C3DE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6AC64CFD-B428-801E-8953-D28F451779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8" name="TextBox 7">
            <a:extLst>
              <a:ext uri="{FF2B5EF4-FFF2-40B4-BE49-F238E27FC236}">
                <a16:creationId xmlns:a16="http://schemas.microsoft.com/office/drawing/2014/main" id="{45EAF2B8-083C-65B4-C1CE-3E47CEB12541}"/>
              </a:ext>
            </a:extLst>
          </p:cNvPr>
          <p:cNvSpPr txBox="1"/>
          <p:nvPr userDrawn="1"/>
        </p:nvSpPr>
        <p:spPr>
          <a:xfrm>
            <a:off x="293369" y="271564"/>
            <a:ext cx="3228975" cy="369332"/>
          </a:xfrm>
          <a:prstGeom prst="rect">
            <a:avLst/>
          </a:prstGeom>
          <a:noFill/>
        </p:spPr>
        <p:txBody>
          <a:bodyPr wrap="square" rtlCol="0">
            <a:spAutoFit/>
          </a:bodyPr>
          <a:lstStyle/>
          <a:p>
            <a:r>
              <a:rPr lang="en-US">
                <a:solidFill>
                  <a:schemeClr val="bg2">
                    <a:lumMod val="90000"/>
                  </a:schemeClr>
                </a:solidFill>
              </a:rPr>
              <a:t>Embedded Systems Engineering</a:t>
            </a:r>
            <a:endParaRPr lang="en-DE">
              <a:solidFill>
                <a:schemeClr val="bg2">
                  <a:lumMod val="90000"/>
                </a:schemeClr>
              </a:solidFill>
            </a:endParaRPr>
          </a:p>
        </p:txBody>
      </p:sp>
      <p:pic>
        <p:nvPicPr>
          <p:cNvPr id="10" name="Picture 9" descr="A picture containing icon&#10;&#10;Description automatically generated">
            <a:extLst>
              <a:ext uri="{FF2B5EF4-FFF2-40B4-BE49-F238E27FC236}">
                <a16:creationId xmlns:a16="http://schemas.microsoft.com/office/drawing/2014/main" id="{92EC45F8-8CFA-C675-544F-E2A032B81A6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089903" y="271564"/>
            <a:ext cx="1808728" cy="651142"/>
          </a:xfrm>
          <a:prstGeom prst="rect">
            <a:avLst/>
          </a:prstGeom>
        </p:spPr>
      </p:pic>
      <p:sp>
        <p:nvSpPr>
          <p:cNvPr id="7" name="Rectangle 6">
            <a:extLst>
              <a:ext uri="{FF2B5EF4-FFF2-40B4-BE49-F238E27FC236}">
                <a16:creationId xmlns:a16="http://schemas.microsoft.com/office/drawing/2014/main" id="{4F9D11E4-2E5C-F921-B26C-EF20A5C644CE}"/>
              </a:ext>
            </a:extLst>
          </p:cNvPr>
          <p:cNvSpPr/>
          <p:nvPr userDrawn="1"/>
        </p:nvSpPr>
        <p:spPr>
          <a:xfrm>
            <a:off x="838200" y="6449218"/>
            <a:ext cx="10515600" cy="179387"/>
          </a:xfrm>
          <a:prstGeom prst="rect">
            <a:avLst/>
          </a:prstGeom>
          <a:solidFill>
            <a:srgbClr val="E95D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Date Placeholder 3">
            <a:extLst>
              <a:ext uri="{FF2B5EF4-FFF2-40B4-BE49-F238E27FC236}">
                <a16:creationId xmlns:a16="http://schemas.microsoft.com/office/drawing/2014/main" id="{DF038E77-1E66-6ABD-466C-40E199B46E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5BDDC10D-5A66-EA41-89CA-48861CB5E768}" type="datetime1">
              <a:rPr lang="de-DE" smtClean="0"/>
              <a:pPr/>
              <a:t>11.01.23</a:t>
            </a:fld>
            <a:endParaRPr lang="en-DE"/>
          </a:p>
        </p:txBody>
      </p:sp>
      <p:sp>
        <p:nvSpPr>
          <p:cNvPr id="5" name="Footer Placeholder 4">
            <a:extLst>
              <a:ext uri="{FF2B5EF4-FFF2-40B4-BE49-F238E27FC236}">
                <a16:creationId xmlns:a16="http://schemas.microsoft.com/office/drawing/2014/main" id="{04F5DDE4-D31A-91C6-97A4-2A411D167D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DE"/>
              <a:t>Smart City</a:t>
            </a:r>
          </a:p>
        </p:txBody>
      </p:sp>
      <p:sp>
        <p:nvSpPr>
          <p:cNvPr id="6" name="Slide Number Placeholder 5">
            <a:extLst>
              <a:ext uri="{FF2B5EF4-FFF2-40B4-BE49-F238E27FC236}">
                <a16:creationId xmlns:a16="http://schemas.microsoft.com/office/drawing/2014/main" id="{BD6F3D36-F364-B908-CBD3-469FAF2B7F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C794AA0-44C0-904C-9E31-583D0BE1B9EC}" type="slidenum">
              <a:rPr lang="en-DE" smtClean="0"/>
              <a:pPr/>
              <a:t>‹#›</a:t>
            </a:fld>
            <a:endParaRPr lang="en-DE"/>
          </a:p>
        </p:txBody>
      </p:sp>
    </p:spTree>
    <p:extLst>
      <p:ext uri="{BB962C8B-B14F-4D97-AF65-F5344CB8AC3E}">
        <p14:creationId xmlns:p14="http://schemas.microsoft.com/office/powerpoint/2010/main" val="23081263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7_6ACF5308.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1.jpe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IanMurnane/Embedded-Software-Engineering" TargetMode="External"/><Relationship Id="rId2" Type="http://schemas.microsoft.com/office/2018/10/relationships/comments" Target="../comments/modernComment_10B_CB52066.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hyperlink" Target="https://www.tinkercad.com/things/9FsibV1IWPo-copy-of-icyjet44147/editel?sharecode=aK2XqT5NBxKPHgMH9qfyM7sSIf5i4BT0IxjQPG45OM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8/10/relationships/comments" Target="../comments/modernComment_10E_5DB470DB.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8/10/relationships/comments" Target="../comments/modernComment_111_324E4CDB.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8/10/relationships/comments" Target="../comments/modernComment_10F_3DA0D02F.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microsoft.com/office/2018/10/relationships/comments" Target="../comments/modernComment_109_4771E95C.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microsoft.com/office/2018/10/relationships/comments" Target="../comments/modernComment_10D_EE6B688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1_CFBB8C68.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08_94D49982.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EF680A-534B-77E2-2F0B-8B6FD9DD9B0E}"/>
              </a:ext>
            </a:extLst>
          </p:cNvPr>
          <p:cNvSpPr>
            <a:spLocks noGrp="1"/>
          </p:cNvSpPr>
          <p:nvPr>
            <p:ph type="title"/>
          </p:nvPr>
        </p:nvSpPr>
        <p:spPr>
          <a:xfrm>
            <a:off x="826477" y="3305480"/>
            <a:ext cx="5384844" cy="768717"/>
          </a:xfrm>
        </p:spPr>
        <p:txBody>
          <a:bodyPr>
            <a:normAutofit/>
          </a:bodyPr>
          <a:lstStyle/>
          <a:p>
            <a:pPr algn="ctr"/>
            <a:r>
              <a:rPr lang="en-DE" sz="3200">
                <a:solidFill>
                  <a:schemeClr val="tx1">
                    <a:lumMod val="50000"/>
                    <a:lumOff val="50000"/>
                  </a:schemeClr>
                </a:solidFill>
              </a:rPr>
              <a:t>Smart Street Lighting System</a:t>
            </a:r>
            <a:endParaRPr lang="en-US" sz="3200">
              <a:solidFill>
                <a:schemeClr val="tx1">
                  <a:lumMod val="50000"/>
                  <a:lumOff val="50000"/>
                </a:schemeClr>
              </a:solidFill>
              <a:cs typeface="Calibri Light"/>
            </a:endParaRPr>
          </a:p>
        </p:txBody>
      </p:sp>
      <p:sp>
        <p:nvSpPr>
          <p:cNvPr id="4" name="Date Placeholder 3">
            <a:extLst>
              <a:ext uri="{FF2B5EF4-FFF2-40B4-BE49-F238E27FC236}">
                <a16:creationId xmlns:a16="http://schemas.microsoft.com/office/drawing/2014/main" id="{B00E68A6-CB5D-E8FA-A153-B4A9F68EA769}"/>
              </a:ext>
            </a:extLst>
          </p:cNvPr>
          <p:cNvSpPr>
            <a:spLocks noGrp="1"/>
          </p:cNvSpPr>
          <p:nvPr>
            <p:ph type="dt" sz="half" idx="10"/>
          </p:nvPr>
        </p:nvSpPr>
        <p:spPr/>
        <p:txBody>
          <a:bodyPr/>
          <a:lstStyle/>
          <a:p>
            <a:fld id="{0052BB7B-8FA7-2B44-B2AF-0D2545AE28E2}" type="datetime1">
              <a:rPr lang="de-DE" smtClean="0"/>
              <a:t>11.01.23</a:t>
            </a:fld>
            <a:endParaRPr lang="en-DE"/>
          </a:p>
        </p:txBody>
      </p:sp>
      <p:sp>
        <p:nvSpPr>
          <p:cNvPr id="5" name="Footer Placeholder 4">
            <a:extLst>
              <a:ext uri="{FF2B5EF4-FFF2-40B4-BE49-F238E27FC236}">
                <a16:creationId xmlns:a16="http://schemas.microsoft.com/office/drawing/2014/main" id="{59E3F94C-CE7E-D628-717D-6FAAC0C7287B}"/>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08516066-42D1-BD2C-166F-68770C37B666}"/>
              </a:ext>
            </a:extLst>
          </p:cNvPr>
          <p:cNvSpPr>
            <a:spLocks noGrp="1"/>
          </p:cNvSpPr>
          <p:nvPr>
            <p:ph type="sldNum" sz="quarter" idx="12"/>
          </p:nvPr>
        </p:nvSpPr>
        <p:spPr/>
        <p:txBody>
          <a:bodyPr/>
          <a:lstStyle/>
          <a:p>
            <a:fld id="{5C794AA0-44C0-904C-9E31-583D0BE1B9EC}" type="slidenum">
              <a:rPr lang="en-DE" smtClean="0"/>
              <a:t>1</a:t>
            </a:fld>
            <a:endParaRPr lang="en-DE"/>
          </a:p>
        </p:txBody>
      </p:sp>
      <p:sp>
        <p:nvSpPr>
          <p:cNvPr id="8" name="TextBox 7">
            <a:extLst>
              <a:ext uri="{FF2B5EF4-FFF2-40B4-BE49-F238E27FC236}">
                <a16:creationId xmlns:a16="http://schemas.microsoft.com/office/drawing/2014/main" id="{FBC85268-28AA-1E78-0DA6-39F7F9C26F7D}"/>
              </a:ext>
            </a:extLst>
          </p:cNvPr>
          <p:cNvSpPr txBox="1"/>
          <p:nvPr/>
        </p:nvSpPr>
        <p:spPr>
          <a:xfrm>
            <a:off x="791308" y="4890610"/>
            <a:ext cx="5670430" cy="1077218"/>
          </a:xfrm>
          <a:prstGeom prst="rect">
            <a:avLst/>
          </a:prstGeom>
          <a:noFill/>
        </p:spPr>
        <p:txBody>
          <a:bodyPr wrap="square" lIns="91440" tIns="45720" rIns="91440" bIns="45720" rtlCol="0" anchor="t">
            <a:spAutoFit/>
          </a:bodyPr>
          <a:lstStyle/>
          <a:p>
            <a:r>
              <a:rPr lang="en-DE" sz="1600"/>
              <a:t>Furkan Ali Yurdakul – 7215046</a:t>
            </a:r>
            <a:endParaRPr lang="en-US" sz="1600">
              <a:cs typeface="Calibri"/>
            </a:endParaRPr>
          </a:p>
          <a:p>
            <a:r>
              <a:rPr lang="en-DE" sz="1600"/>
              <a:t>Bruno Hyska – 7216772</a:t>
            </a:r>
            <a:endParaRPr lang="en-DE" sz="1600">
              <a:cs typeface="Calibri"/>
            </a:endParaRPr>
          </a:p>
          <a:p>
            <a:r>
              <a:rPr lang="en-DE" sz="1600"/>
              <a:t>Ian Murnane – 7216662</a:t>
            </a:r>
            <a:endParaRPr lang="en-DE" sz="1600">
              <a:cs typeface="Calibri"/>
            </a:endParaRPr>
          </a:p>
          <a:p>
            <a:r>
              <a:rPr lang="en-DE" sz="1600"/>
              <a:t>Elbek Bakiev </a:t>
            </a:r>
            <a:r>
              <a:rPr lang="en-US" sz="1600">
                <a:ea typeface="+mn-lt"/>
                <a:cs typeface="+mn-lt"/>
              </a:rPr>
              <a:t>–</a:t>
            </a:r>
            <a:r>
              <a:rPr lang="en-DE" sz="1600"/>
              <a:t> 7216249</a:t>
            </a:r>
            <a:endParaRPr lang="en-DE" sz="1600">
              <a:cs typeface="Calibri"/>
            </a:endParaRPr>
          </a:p>
        </p:txBody>
      </p:sp>
      <p:sp>
        <p:nvSpPr>
          <p:cNvPr id="2" name="TextBox 1">
            <a:extLst>
              <a:ext uri="{FF2B5EF4-FFF2-40B4-BE49-F238E27FC236}">
                <a16:creationId xmlns:a16="http://schemas.microsoft.com/office/drawing/2014/main" id="{DA8887FC-0BCB-C538-4B68-8EEBD56B2BD2}"/>
              </a:ext>
            </a:extLst>
          </p:cNvPr>
          <p:cNvSpPr txBox="1"/>
          <p:nvPr/>
        </p:nvSpPr>
        <p:spPr>
          <a:xfrm>
            <a:off x="826477" y="2338754"/>
            <a:ext cx="538675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cs typeface="Calibri"/>
              </a:rPr>
              <a:t>Smart City</a:t>
            </a:r>
            <a:endParaRPr lang="en-US" b="1"/>
          </a:p>
        </p:txBody>
      </p:sp>
      <p:pic>
        <p:nvPicPr>
          <p:cNvPr id="10" name="Picture 9" descr="A picture containing car&#10;&#10;Description automatically generated">
            <a:extLst>
              <a:ext uri="{FF2B5EF4-FFF2-40B4-BE49-F238E27FC236}">
                <a16:creationId xmlns:a16="http://schemas.microsoft.com/office/drawing/2014/main" id="{DEE8AF9C-0E10-88FE-FE8A-3D2022D8307F}"/>
              </a:ext>
            </a:extLst>
          </p:cNvPr>
          <p:cNvPicPr>
            <a:picLocks noChangeAspect="1"/>
          </p:cNvPicPr>
          <p:nvPr/>
        </p:nvPicPr>
        <p:blipFill>
          <a:blip r:embed="rId2"/>
          <a:stretch>
            <a:fillRect/>
          </a:stretch>
        </p:blipFill>
        <p:spPr>
          <a:xfrm>
            <a:off x="6103620" y="1255700"/>
            <a:ext cx="4099560" cy="4099560"/>
          </a:xfrm>
          <a:prstGeom prst="rect">
            <a:avLst/>
          </a:prstGeom>
          <a:ln>
            <a:noFill/>
          </a:ln>
          <a:effectLst>
            <a:softEdge rad="112500"/>
          </a:effectLst>
        </p:spPr>
      </p:pic>
    </p:spTree>
    <p:extLst>
      <p:ext uri="{BB962C8B-B14F-4D97-AF65-F5344CB8AC3E}">
        <p14:creationId xmlns:p14="http://schemas.microsoft.com/office/powerpoint/2010/main" val="922548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60A6-3F99-3238-9AAD-8D4B6A70F27D}"/>
              </a:ext>
            </a:extLst>
          </p:cNvPr>
          <p:cNvSpPr>
            <a:spLocks noGrp="1"/>
          </p:cNvSpPr>
          <p:nvPr>
            <p:ph type="title"/>
          </p:nvPr>
        </p:nvSpPr>
        <p:spPr/>
        <p:txBody>
          <a:bodyPr/>
          <a:lstStyle/>
          <a:p>
            <a:r>
              <a:rPr lang="nl-NL"/>
              <a:t>Concept solutions</a:t>
            </a:r>
          </a:p>
        </p:txBody>
      </p:sp>
      <p:sp>
        <p:nvSpPr>
          <p:cNvPr id="7" name="Text Placeholder 6">
            <a:extLst>
              <a:ext uri="{FF2B5EF4-FFF2-40B4-BE49-F238E27FC236}">
                <a16:creationId xmlns:a16="http://schemas.microsoft.com/office/drawing/2014/main" id="{80377C58-8D29-81BC-B49D-6D53D7AF2F5A}"/>
              </a:ext>
            </a:extLst>
          </p:cNvPr>
          <p:cNvSpPr>
            <a:spLocks noGrp="1"/>
          </p:cNvSpPr>
          <p:nvPr>
            <p:ph type="body" idx="1"/>
          </p:nvPr>
        </p:nvSpPr>
        <p:spPr/>
        <p:txBody>
          <a:bodyPr/>
          <a:lstStyle/>
          <a:p>
            <a:r>
              <a:rPr lang="nl-NL"/>
              <a:t>Solution 1</a:t>
            </a:r>
          </a:p>
        </p:txBody>
      </p:sp>
      <p:sp>
        <p:nvSpPr>
          <p:cNvPr id="8" name="Content Placeholder 7">
            <a:extLst>
              <a:ext uri="{FF2B5EF4-FFF2-40B4-BE49-F238E27FC236}">
                <a16:creationId xmlns:a16="http://schemas.microsoft.com/office/drawing/2014/main" id="{E46E722D-81CD-A2C9-B47F-89E243CFF19D}"/>
              </a:ext>
            </a:extLst>
          </p:cNvPr>
          <p:cNvSpPr>
            <a:spLocks noGrp="1"/>
          </p:cNvSpPr>
          <p:nvPr>
            <p:ph sz="half" idx="2"/>
          </p:nvPr>
        </p:nvSpPr>
        <p:spPr/>
        <p:txBody>
          <a:bodyPr/>
          <a:lstStyle/>
          <a:p>
            <a:r>
              <a:rPr lang="en-US" sz="1800" b="0" i="0">
                <a:solidFill>
                  <a:srgbClr val="000000"/>
                </a:solidFill>
                <a:effectLst/>
                <a:latin typeface="Calibri" panose="020F0502020204030204" pitchFamily="34" charset="0"/>
              </a:rPr>
              <a:t>Smart </a:t>
            </a:r>
            <a:r>
              <a:rPr lang="en-US" sz="1800" b="1" i="0">
                <a:solidFill>
                  <a:srgbClr val="000000"/>
                </a:solidFill>
                <a:effectLst/>
                <a:latin typeface="Calibri" panose="020F0502020204030204" pitchFamily="34" charset="0"/>
              </a:rPr>
              <a:t>streetlights</a:t>
            </a:r>
            <a:r>
              <a:rPr lang="en-US" sz="1800" b="0" i="0">
                <a:solidFill>
                  <a:srgbClr val="000000"/>
                </a:solidFill>
                <a:effectLst/>
                <a:latin typeface="Calibri" panose="020F0502020204030204" pitchFamily="34" charset="0"/>
              </a:rPr>
              <a:t> with 3 intersections. A vehicle can pass from left to right, with the lights becoming bright as the vehicle passes. As it passes the intersection, all surrounding lights turn on. </a:t>
            </a:r>
            <a:endParaRPr lang="nl-NL"/>
          </a:p>
        </p:txBody>
      </p:sp>
      <p:sp>
        <p:nvSpPr>
          <p:cNvPr id="9" name="Text Placeholder 8">
            <a:extLst>
              <a:ext uri="{FF2B5EF4-FFF2-40B4-BE49-F238E27FC236}">
                <a16:creationId xmlns:a16="http://schemas.microsoft.com/office/drawing/2014/main" id="{D4FBD486-855A-46F1-090B-5C688ABCED06}"/>
              </a:ext>
            </a:extLst>
          </p:cNvPr>
          <p:cNvSpPr>
            <a:spLocks noGrp="1"/>
          </p:cNvSpPr>
          <p:nvPr>
            <p:ph type="body" sz="quarter" idx="3"/>
          </p:nvPr>
        </p:nvSpPr>
        <p:spPr/>
        <p:txBody>
          <a:bodyPr/>
          <a:lstStyle/>
          <a:p>
            <a:r>
              <a:rPr lang="nl-NL"/>
              <a:t>Solution 2</a:t>
            </a:r>
          </a:p>
        </p:txBody>
      </p:sp>
      <p:sp>
        <p:nvSpPr>
          <p:cNvPr id="10" name="Content Placeholder 9">
            <a:extLst>
              <a:ext uri="{FF2B5EF4-FFF2-40B4-BE49-F238E27FC236}">
                <a16:creationId xmlns:a16="http://schemas.microsoft.com/office/drawing/2014/main" id="{CA2DA59C-A4A6-1A6D-DD36-BFD9841D967C}"/>
              </a:ext>
            </a:extLst>
          </p:cNvPr>
          <p:cNvSpPr>
            <a:spLocks noGrp="1"/>
          </p:cNvSpPr>
          <p:nvPr>
            <p:ph sz="quarter" idx="4"/>
          </p:nvPr>
        </p:nvSpPr>
        <p:spPr/>
        <p:txBody>
          <a:bodyPr/>
          <a:lstStyle/>
          <a:p>
            <a:r>
              <a:rPr lang="en-US" sz="1800" b="0" i="0">
                <a:solidFill>
                  <a:srgbClr val="000000"/>
                </a:solidFill>
                <a:effectLst/>
                <a:latin typeface="Calibri" panose="020F0502020204030204" pitchFamily="34" charset="0"/>
              </a:rPr>
              <a:t>Smart </a:t>
            </a:r>
            <a:r>
              <a:rPr lang="en-US" sz="1800" b="1" i="0">
                <a:solidFill>
                  <a:srgbClr val="000000"/>
                </a:solidFill>
                <a:effectLst/>
                <a:latin typeface="Calibri" panose="020F0502020204030204" pitchFamily="34" charset="0"/>
              </a:rPr>
              <a:t>traffic control</a:t>
            </a:r>
            <a:r>
              <a:rPr lang="en-US" sz="1800" b="0" i="0">
                <a:solidFill>
                  <a:srgbClr val="000000"/>
                </a:solidFill>
                <a:effectLst/>
                <a:latin typeface="Calibri" panose="020F0502020204030204" pitchFamily="34" charset="0"/>
              </a:rPr>
              <a:t>. Two lanes, 3-4 vehicles. Only 1 vehicle can be in an intersection at once. The vehicles can drive around randomly, following a track or do figure eights etc. </a:t>
            </a:r>
            <a:endParaRPr lang="nl-NL"/>
          </a:p>
        </p:txBody>
      </p:sp>
      <p:sp>
        <p:nvSpPr>
          <p:cNvPr id="4" name="Date Placeholder 3">
            <a:extLst>
              <a:ext uri="{FF2B5EF4-FFF2-40B4-BE49-F238E27FC236}">
                <a16:creationId xmlns:a16="http://schemas.microsoft.com/office/drawing/2014/main" id="{A15FF9A4-A055-1AE1-34C7-DDE29F1AE2CC}"/>
              </a:ext>
            </a:extLst>
          </p:cNvPr>
          <p:cNvSpPr>
            <a:spLocks noGrp="1"/>
          </p:cNvSpPr>
          <p:nvPr>
            <p:ph type="dt" sz="half" idx="10"/>
          </p:nvPr>
        </p:nvSpPr>
        <p:spPr/>
        <p:txBody>
          <a:bodyPr/>
          <a:lstStyle/>
          <a:p>
            <a:fld id="{C18CC60D-0948-3549-824F-CA7559E64DC6}" type="datetime1">
              <a:rPr lang="de-DE" smtClean="0"/>
              <a:t>12.01.23</a:t>
            </a:fld>
            <a:endParaRPr lang="en-DE"/>
          </a:p>
        </p:txBody>
      </p:sp>
      <p:sp>
        <p:nvSpPr>
          <p:cNvPr id="5" name="Footer Placeholder 4">
            <a:extLst>
              <a:ext uri="{FF2B5EF4-FFF2-40B4-BE49-F238E27FC236}">
                <a16:creationId xmlns:a16="http://schemas.microsoft.com/office/drawing/2014/main" id="{3936675B-057B-4113-916E-935B5A2A7CAA}"/>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AC0C5FEF-4114-2C55-48E5-C18154BDAC05}"/>
              </a:ext>
            </a:extLst>
          </p:cNvPr>
          <p:cNvSpPr>
            <a:spLocks noGrp="1"/>
          </p:cNvSpPr>
          <p:nvPr>
            <p:ph type="sldNum" sz="quarter" idx="12"/>
          </p:nvPr>
        </p:nvSpPr>
        <p:spPr/>
        <p:txBody>
          <a:bodyPr/>
          <a:lstStyle/>
          <a:p>
            <a:fld id="{5C794AA0-44C0-904C-9E31-583D0BE1B9EC}" type="slidenum">
              <a:rPr lang="en-DE" smtClean="0"/>
              <a:t>10</a:t>
            </a:fld>
            <a:endParaRPr lang="en-DE"/>
          </a:p>
        </p:txBody>
      </p:sp>
      <p:pic>
        <p:nvPicPr>
          <p:cNvPr id="3078" name="Picture 6">
            <a:extLst>
              <a:ext uri="{FF2B5EF4-FFF2-40B4-BE49-F238E27FC236}">
                <a16:creationId xmlns:a16="http://schemas.microsoft.com/office/drawing/2014/main" id="{70B7E4A1-5A5D-6982-AB3B-8349DE357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5515" y="3821113"/>
            <a:ext cx="3106331" cy="1717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80" name="Picture 8" descr="Shape, square&#10;&#10;Description automatically generated">
            <a:extLst>
              <a:ext uri="{FF2B5EF4-FFF2-40B4-BE49-F238E27FC236}">
                <a16:creationId xmlns:a16="http://schemas.microsoft.com/office/drawing/2014/main" id="{E50C2692-72B4-6711-812C-5CCB4F4877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7979" y="3718658"/>
            <a:ext cx="3825241" cy="255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97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8"/>
                                        </p:tgtEl>
                                        <p:attrNameLst>
                                          <p:attrName>style.visibility</p:attrName>
                                        </p:attrNameLst>
                                      </p:cBhvr>
                                      <p:to>
                                        <p:strVal val="visible"/>
                                      </p:to>
                                    </p:set>
                                    <p:animEffect transition="in" filter="fade">
                                      <p:cBhvr>
                                        <p:cTn id="10" dur="500"/>
                                        <p:tgtEl>
                                          <p:spTgt spid="30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80"/>
                                        </p:tgtEl>
                                        <p:attrNameLst>
                                          <p:attrName>style.visibility</p:attrName>
                                        </p:attrNameLst>
                                      </p:cBhvr>
                                      <p:to>
                                        <p:strVal val="visible"/>
                                      </p:to>
                                    </p:set>
                                    <p:animEffect transition="in" filter="fade">
                                      <p:cBhvr>
                                        <p:cTn id="15" dur="500"/>
                                        <p:tgtEl>
                                          <p:spTgt spid="308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fade">
                                      <p:cBhvr>
                                        <p:cTn id="18"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p:txBody>
          <a:bodyPr/>
          <a:lstStyle/>
          <a:p>
            <a:r>
              <a:rPr lang="nl-NL"/>
              <a:t>Tinkercad</a:t>
            </a:r>
          </a:p>
        </p:txBody>
      </p:sp>
      <p:sp>
        <p:nvSpPr>
          <p:cNvPr id="3" name="Content Placeholder 2">
            <a:extLst>
              <a:ext uri="{FF2B5EF4-FFF2-40B4-BE49-F238E27FC236}">
                <a16:creationId xmlns:a16="http://schemas.microsoft.com/office/drawing/2014/main" id="{F05A691D-0BF5-F319-19EA-A305863EB76B}"/>
              </a:ext>
            </a:extLst>
          </p:cNvPr>
          <p:cNvSpPr>
            <a:spLocks noGrp="1"/>
          </p:cNvSpPr>
          <p:nvPr>
            <p:ph idx="1"/>
          </p:nvPr>
        </p:nvSpPr>
        <p:spPr/>
        <p:txBody>
          <a:bodyPr/>
          <a:lstStyle/>
          <a:p>
            <a:r>
              <a:rPr lang="nl-NL"/>
              <a:t>Arduino Uno</a:t>
            </a:r>
          </a:p>
          <a:p>
            <a:pPr lvl="1"/>
            <a:r>
              <a:rPr lang="nl-NL"/>
              <a:t>Atmega328p</a:t>
            </a:r>
          </a:p>
          <a:p>
            <a:pPr lvl="1"/>
            <a:r>
              <a:rPr lang="nl-NL"/>
              <a:t>1 core / 1 thread</a:t>
            </a:r>
          </a:p>
          <a:p>
            <a:pPr lvl="1"/>
            <a:endParaRPr lang="nl-NL"/>
          </a:p>
          <a:p>
            <a:r>
              <a:rPr lang="nl-NL"/>
              <a:t>6x NeoPixel strip</a:t>
            </a:r>
          </a:p>
        </p:txBody>
      </p:sp>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fld id="{C18CC60D-0948-3549-824F-CA7559E64DC6}" type="datetime1">
              <a:rPr lang="de-DE" smtClean="0"/>
              <a:t>12.01.23</a:t>
            </a:fld>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11</a:t>
            </a:fld>
            <a:endParaRPr lang="en-DE"/>
          </a:p>
        </p:txBody>
      </p:sp>
      <p:pic>
        <p:nvPicPr>
          <p:cNvPr id="8" name="Picture 7">
            <a:extLst>
              <a:ext uri="{FF2B5EF4-FFF2-40B4-BE49-F238E27FC236}">
                <a16:creationId xmlns:a16="http://schemas.microsoft.com/office/drawing/2014/main" id="{D024BAC5-28D1-20B2-8162-B9ADE5CEE730}"/>
              </a:ext>
            </a:extLst>
          </p:cNvPr>
          <p:cNvPicPr>
            <a:picLocks noChangeAspect="1"/>
          </p:cNvPicPr>
          <p:nvPr/>
        </p:nvPicPr>
        <p:blipFill>
          <a:blip r:embed="rId3"/>
          <a:stretch>
            <a:fillRect/>
          </a:stretch>
        </p:blipFill>
        <p:spPr>
          <a:xfrm>
            <a:off x="3832082" y="1253331"/>
            <a:ext cx="7712218"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3691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p:txBody>
          <a:bodyPr/>
          <a:lstStyle/>
          <a:p>
            <a:r>
              <a:rPr lang="nl-NL"/>
              <a:t>Tinkercad - Coding</a:t>
            </a:r>
          </a:p>
        </p:txBody>
      </p:sp>
      <p:sp>
        <p:nvSpPr>
          <p:cNvPr id="3" name="Content Placeholder 2">
            <a:extLst>
              <a:ext uri="{FF2B5EF4-FFF2-40B4-BE49-F238E27FC236}">
                <a16:creationId xmlns:a16="http://schemas.microsoft.com/office/drawing/2014/main" id="{F05A691D-0BF5-F319-19EA-A305863EB76B}"/>
              </a:ext>
            </a:extLst>
          </p:cNvPr>
          <p:cNvSpPr>
            <a:spLocks noGrp="1"/>
          </p:cNvSpPr>
          <p:nvPr>
            <p:ph idx="1"/>
          </p:nvPr>
        </p:nvSpPr>
        <p:spPr/>
        <p:txBody>
          <a:bodyPr/>
          <a:lstStyle/>
          <a:p>
            <a:pPr marL="0" indent="0">
              <a:buNone/>
            </a:pPr>
            <a:r>
              <a:rPr lang="nl-NL"/>
              <a:t>State Machine</a:t>
            </a:r>
          </a:p>
        </p:txBody>
      </p:sp>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fld id="{C18CC60D-0948-3549-824F-CA7559E64DC6}" type="datetime1">
              <a:rPr lang="de-DE" smtClean="0"/>
              <a:t>12.01.23</a:t>
            </a:fld>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12</a:t>
            </a:fld>
            <a:endParaRPr lang="en-DE"/>
          </a:p>
        </p:txBody>
      </p:sp>
      <p:pic>
        <p:nvPicPr>
          <p:cNvPr id="8" name="Picture 7" descr="Diagram&#10;&#10;Description automatically generated">
            <a:extLst>
              <a:ext uri="{FF2B5EF4-FFF2-40B4-BE49-F238E27FC236}">
                <a16:creationId xmlns:a16="http://schemas.microsoft.com/office/drawing/2014/main" id="{5FA5C5DE-515B-D769-8F2C-839A01B6D5F6}"/>
              </a:ext>
            </a:extLst>
          </p:cNvPr>
          <p:cNvPicPr>
            <a:picLocks noChangeAspect="1"/>
          </p:cNvPicPr>
          <p:nvPr/>
        </p:nvPicPr>
        <p:blipFill>
          <a:blip r:embed="rId2"/>
          <a:stretch>
            <a:fillRect/>
          </a:stretch>
        </p:blipFill>
        <p:spPr>
          <a:xfrm>
            <a:off x="3785596" y="1685087"/>
            <a:ext cx="7366922" cy="4632924"/>
          </a:xfrm>
          <a:prstGeom prst="rect">
            <a:avLst/>
          </a:prstGeom>
        </p:spPr>
      </p:pic>
    </p:spTree>
    <p:extLst>
      <p:ext uri="{BB962C8B-B14F-4D97-AF65-F5344CB8AC3E}">
        <p14:creationId xmlns:p14="http://schemas.microsoft.com/office/powerpoint/2010/main" val="919802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p:txBody>
          <a:bodyPr/>
          <a:lstStyle/>
          <a:p>
            <a:r>
              <a:rPr lang="nl-NL"/>
              <a:t>Tinkercad - Coding</a:t>
            </a:r>
          </a:p>
        </p:txBody>
      </p:sp>
      <p:sp>
        <p:nvSpPr>
          <p:cNvPr id="3" name="Content Placeholder 2">
            <a:extLst>
              <a:ext uri="{FF2B5EF4-FFF2-40B4-BE49-F238E27FC236}">
                <a16:creationId xmlns:a16="http://schemas.microsoft.com/office/drawing/2014/main" id="{F05A691D-0BF5-F319-19EA-A305863EB76B}"/>
              </a:ext>
            </a:extLst>
          </p:cNvPr>
          <p:cNvSpPr>
            <a:spLocks noGrp="1"/>
          </p:cNvSpPr>
          <p:nvPr>
            <p:ph idx="1"/>
          </p:nvPr>
        </p:nvSpPr>
        <p:spPr/>
        <p:txBody>
          <a:bodyPr/>
          <a:lstStyle/>
          <a:p>
            <a:r>
              <a:rPr lang="nl-NL">
                <a:hlinkClick r:id="rId3"/>
              </a:rPr>
              <a:t>Gitbhub</a:t>
            </a:r>
            <a:endParaRPr lang="nl-NL"/>
          </a:p>
          <a:p>
            <a:r>
              <a:rPr lang="nl-NL">
                <a:hlinkClick r:id="rId4"/>
              </a:rPr>
              <a:t>Demonstration</a:t>
            </a:r>
            <a:endParaRPr lang="nl-NL"/>
          </a:p>
        </p:txBody>
      </p:sp>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fld id="{C18CC60D-0948-3549-824F-CA7559E64DC6}" type="datetime1">
              <a:rPr lang="de-DE" smtClean="0"/>
              <a:t>12.01.23</a:t>
            </a:fld>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13</a:t>
            </a:fld>
            <a:endParaRPr lang="en-DE"/>
          </a:p>
        </p:txBody>
      </p:sp>
      <p:pic>
        <p:nvPicPr>
          <p:cNvPr id="8" name="Picture 7" descr="Diagram&#10;&#10;Description automatically generated">
            <a:extLst>
              <a:ext uri="{FF2B5EF4-FFF2-40B4-BE49-F238E27FC236}">
                <a16:creationId xmlns:a16="http://schemas.microsoft.com/office/drawing/2014/main" id="{17787444-5250-EB1D-6502-2A000A67DFB8}"/>
              </a:ext>
            </a:extLst>
          </p:cNvPr>
          <p:cNvPicPr>
            <a:picLocks noChangeAspect="1"/>
          </p:cNvPicPr>
          <p:nvPr/>
        </p:nvPicPr>
        <p:blipFill>
          <a:blip r:embed="rId5"/>
          <a:stretch>
            <a:fillRect/>
          </a:stretch>
        </p:blipFill>
        <p:spPr>
          <a:xfrm>
            <a:off x="3335105" y="1311276"/>
            <a:ext cx="8018695" cy="5045074"/>
          </a:xfrm>
          <a:prstGeom prst="rect">
            <a:avLst/>
          </a:prstGeom>
        </p:spPr>
      </p:pic>
    </p:spTree>
    <p:extLst>
      <p:ext uri="{BB962C8B-B14F-4D97-AF65-F5344CB8AC3E}">
        <p14:creationId xmlns:p14="http://schemas.microsoft.com/office/powerpoint/2010/main" val="213196902"/>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p:txBody>
          <a:bodyPr/>
          <a:lstStyle/>
          <a:p>
            <a:r>
              <a:rPr lang="nl-NL"/>
              <a:t>Task Scheduling</a:t>
            </a:r>
          </a:p>
        </p:txBody>
      </p:sp>
      <p:sp>
        <p:nvSpPr>
          <p:cNvPr id="3" name="Content Placeholder 2">
            <a:extLst>
              <a:ext uri="{FF2B5EF4-FFF2-40B4-BE49-F238E27FC236}">
                <a16:creationId xmlns:a16="http://schemas.microsoft.com/office/drawing/2014/main" id="{F05A691D-0BF5-F319-19EA-A305863EB76B}"/>
              </a:ext>
            </a:extLst>
          </p:cNvPr>
          <p:cNvSpPr>
            <a:spLocks noGrp="1"/>
          </p:cNvSpPr>
          <p:nvPr>
            <p:ph idx="1"/>
          </p:nvPr>
        </p:nvSpPr>
        <p:spPr/>
        <p:txBody>
          <a:bodyPr>
            <a:normAutofit fontScale="92500" lnSpcReduction="10000"/>
          </a:bodyPr>
          <a:lstStyle/>
          <a:p>
            <a:r>
              <a:rPr lang="nl-NL"/>
              <a:t>Arduino Uno</a:t>
            </a:r>
          </a:p>
          <a:p>
            <a:pPr lvl="1"/>
            <a:r>
              <a:rPr lang="nl-NL"/>
              <a:t>Atmega328p</a:t>
            </a:r>
          </a:p>
          <a:p>
            <a:pPr lvl="1"/>
            <a:r>
              <a:rPr lang="nl-NL"/>
              <a:t>1 core / 1 thread</a:t>
            </a:r>
          </a:p>
          <a:p>
            <a:r>
              <a:rPr lang="nl-NL"/>
              <a:t>Scheduling</a:t>
            </a:r>
          </a:p>
          <a:p>
            <a:pPr lvl="1"/>
            <a:r>
              <a:rPr lang="nl-NL"/>
              <a:t>Rate-Monotonic = RMS</a:t>
            </a:r>
          </a:p>
          <a:p>
            <a:pPr lvl="1"/>
            <a:r>
              <a:rPr lang="nl-NL"/>
              <a:t>Deadline Monotonic = EDF</a:t>
            </a:r>
          </a:p>
          <a:p>
            <a:r>
              <a:rPr lang="nl-NL"/>
              <a:t>Tasks</a:t>
            </a:r>
          </a:p>
          <a:p>
            <a:pPr lvl="1"/>
            <a:r>
              <a:rPr lang="nl-NL"/>
              <a:t>Clear Model</a:t>
            </a:r>
          </a:p>
          <a:p>
            <a:pPr lvl="1"/>
            <a:r>
              <a:rPr lang="nl-NL"/>
              <a:t>Add street/intersection lighting </a:t>
            </a:r>
          </a:p>
          <a:p>
            <a:pPr lvl="1"/>
            <a:r>
              <a:rPr lang="nl-NL"/>
              <a:t>Add vehicles</a:t>
            </a:r>
          </a:p>
          <a:p>
            <a:pPr lvl="1"/>
            <a:r>
              <a:rPr lang="nl-NL"/>
              <a:t>Update LED’s</a:t>
            </a:r>
          </a:p>
          <a:p>
            <a:pPr lvl="1"/>
            <a:r>
              <a:rPr lang="nl-NL"/>
              <a:t>Update vehicle Position’s</a:t>
            </a:r>
          </a:p>
        </p:txBody>
      </p:sp>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fld id="{C18CC60D-0948-3549-824F-CA7559E64DC6}" type="datetime1">
              <a:rPr lang="de-DE" smtClean="0"/>
              <a:t>12.01.23</a:t>
            </a:fld>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14</a:t>
            </a:fld>
            <a:endParaRPr lang="en-DE"/>
          </a:p>
        </p:txBody>
      </p:sp>
      <p:pic>
        <p:nvPicPr>
          <p:cNvPr id="8" name="Picture 7" descr="Diagram&#10;&#10;Description automatically generated">
            <a:extLst>
              <a:ext uri="{FF2B5EF4-FFF2-40B4-BE49-F238E27FC236}">
                <a16:creationId xmlns:a16="http://schemas.microsoft.com/office/drawing/2014/main" id="{E7296200-72DE-4912-0C49-C400438B421D}"/>
              </a:ext>
            </a:extLst>
          </p:cNvPr>
          <p:cNvPicPr>
            <a:picLocks noChangeAspect="1"/>
          </p:cNvPicPr>
          <p:nvPr/>
        </p:nvPicPr>
        <p:blipFill rotWithShape="1">
          <a:blip r:embed="rId3"/>
          <a:srcRect b="6711"/>
          <a:stretch/>
        </p:blipFill>
        <p:spPr>
          <a:xfrm>
            <a:off x="5172075" y="2371725"/>
            <a:ext cx="5829300" cy="2647950"/>
          </a:xfrm>
          <a:prstGeom prst="rect">
            <a:avLst/>
          </a:prstGeom>
        </p:spPr>
      </p:pic>
      <p:sp>
        <p:nvSpPr>
          <p:cNvPr id="9" name="Multiplication Sign 8">
            <a:extLst>
              <a:ext uri="{FF2B5EF4-FFF2-40B4-BE49-F238E27FC236}">
                <a16:creationId xmlns:a16="http://schemas.microsoft.com/office/drawing/2014/main" id="{58178D0B-6CC6-B693-4892-0C16F5087894}"/>
              </a:ext>
            </a:extLst>
          </p:cNvPr>
          <p:cNvSpPr/>
          <p:nvPr/>
        </p:nvSpPr>
        <p:spPr>
          <a:xfrm>
            <a:off x="4714875" y="3228975"/>
            <a:ext cx="3371850" cy="1790700"/>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27814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uiExpan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p:txBody>
          <a:bodyPr/>
          <a:lstStyle/>
          <a:p>
            <a:r>
              <a:rPr lang="nl-NL"/>
              <a:t>Task Scheduling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05A691D-0BF5-F319-19EA-A305863EB76B}"/>
                  </a:ext>
                </a:extLst>
              </p:cNvPr>
              <p:cNvSpPr>
                <a:spLocks noGrp="1"/>
              </p:cNvSpPr>
              <p:nvPr>
                <p:ph idx="1"/>
              </p:nvPr>
            </p:nvSpPr>
            <p:spPr/>
            <p:txBody>
              <a:bodyPr>
                <a:normAutofit/>
              </a:bodyPr>
              <a:lstStyle/>
              <a:p>
                <a:pPr marL="0" indent="0">
                  <a:buNone/>
                </a:pPr>
                <a:endParaRPr lang="nl-NL" sz="1200"/>
              </a:p>
              <a:p>
                <a:pPr marL="0" indent="0">
                  <a:buNone/>
                </a:pPr>
                <a:endParaRPr lang="nl-NL" sz="1200"/>
              </a:p>
              <a:p>
                <a:pPr marL="0" indent="0">
                  <a:buNone/>
                </a:pPr>
                <a:endParaRPr lang="nl-NL" sz="1200"/>
              </a:p>
              <a:p>
                <a:pPr marL="0" indent="0">
                  <a:buNone/>
                </a:pPr>
                <a:endParaRPr lang="es-ES" sz="1200" b="0" i="1">
                  <a:latin typeface="Cambria Math" panose="02040503050406030204" pitchFamily="18" charset="0"/>
                </a:endParaRPr>
              </a:p>
              <a:p>
                <a:pPr marL="0" indent="0">
                  <a:buNone/>
                </a:pPr>
                <a:endParaRPr lang="es-ES" sz="1200" i="1">
                  <a:latin typeface="Cambria Math" panose="02040503050406030204" pitchFamily="18" charset="0"/>
                </a:endParaRPr>
              </a:p>
              <a:p>
                <a:pPr marL="0" indent="0">
                  <a:buNone/>
                </a:pPr>
                <a:endParaRPr lang="es-ES" sz="1200" b="0" i="1">
                  <a:latin typeface="Cambria Math" panose="02040503050406030204" pitchFamily="18" charset="0"/>
                </a:endParaRPr>
              </a:p>
              <a:p>
                <a:pPr marL="0" indent="0">
                  <a:buNone/>
                </a:pPr>
                <a:r>
                  <a:rPr lang="en-GB" sz="1400">
                    <a:solidFill>
                      <a:srgbClr val="000000"/>
                    </a:solidFill>
                    <a:latin typeface="WordVisi_MSFontService"/>
                  </a:rPr>
                  <a:t>T</a:t>
                </a:r>
                <a:r>
                  <a:rPr lang="en-GB" sz="1400" b="0" i="0">
                    <a:solidFill>
                      <a:srgbClr val="000000"/>
                    </a:solidFill>
                    <a:effectLst/>
                    <a:latin typeface="WordVisi_MSFontService"/>
                  </a:rPr>
                  <a:t>he utilization of the processor:</a:t>
                </a:r>
                <a:endParaRPr lang="es-ES" sz="2000"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𝑈</m:t>
                      </m:r>
                      <m:r>
                        <a:rPr lang="pt-BR" sz="2000" b="0" i="1" smtClean="0">
                          <a:latin typeface="Cambria Math" panose="02040503050406030204" pitchFamily="18" charset="0"/>
                        </a:rPr>
                        <m:t>=</m:t>
                      </m:r>
                      <m:nary>
                        <m:naryPr>
                          <m:chr m:val="∑"/>
                          <m:ctrlPr>
                            <a:rPr lang="pt-BR"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pt-BR" sz="2000" b="0" i="1" smtClean="0">
                              <a:latin typeface="Cambria Math" panose="02040503050406030204" pitchFamily="18" charset="0"/>
                            </a:rPr>
                            <m:t>=</m:t>
                          </m:r>
                          <m:r>
                            <a:rPr lang="en-US" sz="2000" b="0" i="1" smtClean="0">
                              <a:latin typeface="Cambria Math" panose="02040503050406030204" pitchFamily="18" charset="0"/>
                            </a:rPr>
                            <m:t>1</m:t>
                          </m:r>
                        </m:sub>
                        <m:sup>
                          <m:r>
                            <a:rPr lang="pt-BR" sz="2000" b="0" i="1" smtClean="0">
                              <a:latin typeface="Cambria Math" panose="02040503050406030204" pitchFamily="18" charset="0"/>
                            </a:rPr>
                            <m:t>𝑛</m:t>
                          </m:r>
                        </m:sup>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𝐶𝑖</m:t>
                              </m:r>
                            </m:num>
                            <m:den>
                              <m:r>
                                <a:rPr lang="en-US" sz="2000" b="0" i="1" smtClean="0">
                                  <a:latin typeface="Cambria Math" panose="02040503050406030204" pitchFamily="18" charset="0"/>
                                </a:rPr>
                                <m:t>𝑇𝑖</m:t>
                              </m:r>
                            </m:den>
                          </m:f>
                        </m:e>
                      </m:nary>
                    </m:oMath>
                  </m:oMathPara>
                </a14:m>
                <a:endParaRPr lang="en-GB" sz="1400" b="0" i="1">
                  <a:solidFill>
                    <a:srgbClr val="000000"/>
                  </a:solidFill>
                  <a:effectLst/>
                  <a:latin typeface="Cambria Math" panose="02040503050406030204" pitchFamily="18" charset="0"/>
                </a:endParaRPr>
              </a:p>
              <a:p>
                <a:pPr marL="0" indent="0">
                  <a:buNone/>
                </a:pPr>
                <a:br>
                  <a:rPr lang="en-GB" sz="1400" b="0" i="1">
                    <a:solidFill>
                      <a:srgbClr val="000000"/>
                    </a:solidFill>
                    <a:effectLst/>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GB" sz="1400" b="0" i="1" dirty="0" smtClean="0">
                          <a:solidFill>
                            <a:srgbClr val="000000"/>
                          </a:solidFill>
                          <a:effectLst/>
                          <a:latin typeface="Cambria Math" panose="02040503050406030204" pitchFamily="18" charset="0"/>
                        </a:rPr>
                        <m:t>𝑈</m:t>
                      </m:r>
                      <m:r>
                        <a:rPr lang="nl-NL" sz="1400" b="0" i="1" dirty="0" smtClean="0">
                          <a:solidFill>
                            <a:srgbClr val="000000"/>
                          </a:solidFill>
                          <a:effectLst/>
                          <a:latin typeface="Cambria Math" panose="02040503050406030204" pitchFamily="18" charset="0"/>
                        </a:rPr>
                        <m:t>=</m:t>
                      </m:r>
                      <m:f>
                        <m:fPr>
                          <m:ctrlPr>
                            <a:rPr lang="nl-NL" sz="1400" b="0" i="1" dirty="0" smtClean="0">
                              <a:solidFill>
                                <a:srgbClr val="000000"/>
                              </a:solidFill>
                              <a:effectLst/>
                              <a:latin typeface="Cambria Math" panose="02040503050406030204" pitchFamily="18" charset="0"/>
                            </a:rPr>
                          </m:ctrlPr>
                        </m:fPr>
                        <m:num>
                          <m:r>
                            <a:rPr lang="en-GB" sz="1400" b="0" i="1" dirty="0" smtClean="0">
                              <a:solidFill>
                                <a:srgbClr val="000000"/>
                              </a:solidFill>
                              <a:effectLst/>
                              <a:latin typeface="Cambria Math" panose="02040503050406030204" pitchFamily="18" charset="0"/>
                            </a:rPr>
                            <m:t>0</m:t>
                          </m:r>
                          <m:r>
                            <a:rPr lang="nl-NL" sz="1400" b="0" i="1" dirty="0" smtClean="0">
                              <a:solidFill>
                                <a:srgbClr val="000000"/>
                              </a:solidFill>
                              <a:effectLst/>
                              <a:latin typeface="Cambria Math" panose="02040503050406030204" pitchFamily="18" charset="0"/>
                            </a:rPr>
                            <m:t>,</m:t>
                          </m:r>
                          <m:r>
                            <a:rPr lang="en-GB" sz="1400" b="0" i="1" dirty="0" smtClean="0">
                              <a:solidFill>
                                <a:srgbClr val="000000"/>
                              </a:solidFill>
                              <a:effectLst/>
                              <a:latin typeface="Cambria Math" panose="02040503050406030204" pitchFamily="18" charset="0"/>
                            </a:rPr>
                            <m:t>39</m:t>
                          </m:r>
                        </m:num>
                        <m:den>
                          <m:r>
                            <a:rPr lang="nl-NL" sz="1400" b="0" i="1" dirty="0" smtClean="0">
                              <a:solidFill>
                                <a:srgbClr val="000000"/>
                              </a:solidFill>
                              <a:effectLst/>
                              <a:latin typeface="Cambria Math" panose="02040503050406030204" pitchFamily="18" charset="0"/>
                            </a:rPr>
                            <m:t>5,5</m:t>
                          </m:r>
                        </m:den>
                      </m:f>
                      <m:r>
                        <a:rPr lang="nl-NL" sz="1400" b="0" i="1" dirty="0" smtClean="0">
                          <a:solidFill>
                            <a:srgbClr val="000000"/>
                          </a:solidFill>
                          <a:effectLst/>
                          <a:latin typeface="Cambria Math" panose="02040503050406030204" pitchFamily="18" charset="0"/>
                        </a:rPr>
                        <m:t>+</m:t>
                      </m:r>
                      <m:f>
                        <m:fPr>
                          <m:ctrlPr>
                            <a:rPr lang="nl-NL" sz="1400" b="0" i="1" dirty="0" smtClean="0">
                              <a:solidFill>
                                <a:srgbClr val="000000"/>
                              </a:solidFill>
                              <a:effectLst/>
                              <a:latin typeface="Cambria Math" panose="02040503050406030204" pitchFamily="18" charset="0"/>
                            </a:rPr>
                          </m:ctrlPr>
                        </m:fPr>
                        <m:num>
                          <m:r>
                            <a:rPr lang="en-GB" sz="1400" b="0" i="1" dirty="0" smtClean="0">
                              <a:solidFill>
                                <a:srgbClr val="000000"/>
                              </a:solidFill>
                              <a:effectLst/>
                              <a:latin typeface="Cambria Math" panose="02040503050406030204" pitchFamily="18" charset="0"/>
                            </a:rPr>
                            <m:t>0</m:t>
                          </m:r>
                          <m:r>
                            <a:rPr lang="nl-NL" sz="1400" b="0" i="1" dirty="0" smtClean="0">
                              <a:solidFill>
                                <a:srgbClr val="000000"/>
                              </a:solidFill>
                              <a:effectLst/>
                              <a:latin typeface="Cambria Math" panose="02040503050406030204" pitchFamily="18" charset="0"/>
                            </a:rPr>
                            <m:t>,</m:t>
                          </m:r>
                          <m:r>
                            <a:rPr lang="en-GB" sz="1400" b="0" i="1" dirty="0" smtClean="0">
                              <a:solidFill>
                                <a:srgbClr val="000000"/>
                              </a:solidFill>
                              <a:effectLst/>
                              <a:latin typeface="Cambria Math" panose="02040503050406030204" pitchFamily="18" charset="0"/>
                            </a:rPr>
                            <m:t>21</m:t>
                          </m:r>
                        </m:num>
                        <m:den>
                          <m:r>
                            <a:rPr lang="en-GB" sz="1400" b="0" i="1" dirty="0" smtClean="0">
                              <a:solidFill>
                                <a:srgbClr val="000000"/>
                              </a:solidFill>
                              <a:effectLst/>
                              <a:latin typeface="Cambria Math" panose="02040503050406030204" pitchFamily="18" charset="0"/>
                            </a:rPr>
                            <m:t>5</m:t>
                          </m:r>
                          <m:r>
                            <a:rPr lang="nl-NL" sz="1400" b="0" i="1" dirty="0" smtClean="0">
                              <a:solidFill>
                                <a:srgbClr val="000000"/>
                              </a:solidFill>
                              <a:effectLst/>
                              <a:latin typeface="Cambria Math" panose="02040503050406030204" pitchFamily="18" charset="0"/>
                            </a:rPr>
                            <m:t>,5</m:t>
                          </m:r>
                        </m:den>
                      </m:f>
                      <m:r>
                        <a:rPr lang="nl-NL" sz="1400" b="0" i="1" dirty="0" smtClean="0">
                          <a:solidFill>
                            <a:srgbClr val="000000"/>
                          </a:solidFill>
                          <a:effectLst/>
                          <a:latin typeface="Cambria Math" panose="02040503050406030204" pitchFamily="18" charset="0"/>
                        </a:rPr>
                        <m:t>+</m:t>
                      </m:r>
                      <m:f>
                        <m:fPr>
                          <m:ctrlPr>
                            <a:rPr lang="nl-NL" sz="1400" b="0" i="1" dirty="0" smtClean="0">
                              <a:solidFill>
                                <a:srgbClr val="000000"/>
                              </a:solidFill>
                              <a:effectLst/>
                              <a:latin typeface="Cambria Math" panose="02040503050406030204" pitchFamily="18" charset="0"/>
                            </a:rPr>
                          </m:ctrlPr>
                        </m:fPr>
                        <m:num>
                          <m:r>
                            <a:rPr lang="en-GB" sz="1400" b="0" i="1" dirty="0" smtClean="0">
                              <a:solidFill>
                                <a:srgbClr val="000000"/>
                              </a:solidFill>
                              <a:effectLst/>
                              <a:latin typeface="Cambria Math" panose="02040503050406030204" pitchFamily="18" charset="0"/>
                            </a:rPr>
                            <m:t>0</m:t>
                          </m:r>
                          <m:r>
                            <a:rPr lang="nl-NL" sz="1400" b="0" i="1" dirty="0" smtClean="0">
                              <a:solidFill>
                                <a:srgbClr val="000000"/>
                              </a:solidFill>
                              <a:effectLst/>
                              <a:latin typeface="Cambria Math" panose="02040503050406030204" pitchFamily="18" charset="0"/>
                            </a:rPr>
                            <m:t>,</m:t>
                          </m:r>
                          <m:r>
                            <a:rPr lang="en-GB" sz="1400" b="0" i="1" dirty="0" smtClean="0">
                              <a:solidFill>
                                <a:srgbClr val="000000"/>
                              </a:solidFill>
                              <a:effectLst/>
                              <a:latin typeface="Cambria Math" panose="02040503050406030204" pitchFamily="18" charset="0"/>
                            </a:rPr>
                            <m:t>06</m:t>
                          </m:r>
                        </m:num>
                        <m:den>
                          <m:r>
                            <a:rPr lang="en-GB" sz="1400" b="0" i="1" dirty="0" smtClean="0">
                              <a:solidFill>
                                <a:srgbClr val="000000"/>
                              </a:solidFill>
                              <a:effectLst/>
                              <a:latin typeface="Cambria Math" panose="02040503050406030204" pitchFamily="18" charset="0"/>
                            </a:rPr>
                            <m:t>5</m:t>
                          </m:r>
                          <m:r>
                            <a:rPr lang="nl-NL" sz="1400" b="0" i="1" dirty="0" smtClean="0">
                              <a:solidFill>
                                <a:srgbClr val="000000"/>
                              </a:solidFill>
                              <a:effectLst/>
                              <a:latin typeface="Cambria Math" panose="02040503050406030204" pitchFamily="18" charset="0"/>
                            </a:rPr>
                            <m:t>,</m:t>
                          </m:r>
                          <m:r>
                            <a:rPr lang="en-GB" sz="1400" b="0" i="1" dirty="0" smtClean="0">
                              <a:solidFill>
                                <a:srgbClr val="000000"/>
                              </a:solidFill>
                              <a:effectLst/>
                              <a:latin typeface="Cambria Math" panose="02040503050406030204" pitchFamily="18" charset="0"/>
                            </a:rPr>
                            <m:t>5</m:t>
                          </m:r>
                        </m:den>
                      </m:f>
                      <m:r>
                        <a:rPr lang="nl-NL" sz="1400" b="0" i="1" dirty="0" smtClean="0">
                          <a:solidFill>
                            <a:srgbClr val="000000"/>
                          </a:solidFill>
                          <a:effectLst/>
                          <a:latin typeface="Cambria Math" panose="02040503050406030204" pitchFamily="18" charset="0"/>
                        </a:rPr>
                        <m:t>+</m:t>
                      </m:r>
                      <m:f>
                        <m:fPr>
                          <m:ctrlPr>
                            <a:rPr lang="nl-NL" sz="1400" b="0" i="1" dirty="0" smtClean="0">
                              <a:solidFill>
                                <a:srgbClr val="000000"/>
                              </a:solidFill>
                              <a:effectLst/>
                              <a:latin typeface="Cambria Math" panose="02040503050406030204" pitchFamily="18" charset="0"/>
                            </a:rPr>
                          </m:ctrlPr>
                        </m:fPr>
                        <m:num>
                          <m:r>
                            <a:rPr lang="en-GB" sz="1400" b="0" i="1" dirty="0" smtClean="0">
                              <a:solidFill>
                                <a:srgbClr val="000000"/>
                              </a:solidFill>
                              <a:effectLst/>
                              <a:latin typeface="Cambria Math" panose="02040503050406030204" pitchFamily="18" charset="0"/>
                            </a:rPr>
                            <m:t>2</m:t>
                          </m:r>
                          <m:r>
                            <a:rPr lang="nl-NL" sz="1400" b="0" i="1" dirty="0" smtClean="0">
                              <a:solidFill>
                                <a:srgbClr val="000000"/>
                              </a:solidFill>
                              <a:effectLst/>
                              <a:latin typeface="Cambria Math" panose="02040503050406030204" pitchFamily="18" charset="0"/>
                            </a:rPr>
                            <m:t>,</m:t>
                          </m:r>
                          <m:r>
                            <a:rPr lang="en-GB" sz="1400" b="0" i="1" dirty="0" smtClean="0">
                              <a:solidFill>
                                <a:srgbClr val="000000"/>
                              </a:solidFill>
                              <a:effectLst/>
                              <a:latin typeface="Cambria Math" panose="02040503050406030204" pitchFamily="18" charset="0"/>
                            </a:rPr>
                            <m:t>06</m:t>
                          </m:r>
                        </m:num>
                        <m:den>
                          <m:r>
                            <a:rPr lang="en-GB" sz="1400" b="0" i="1" dirty="0" smtClean="0">
                              <a:solidFill>
                                <a:srgbClr val="000000"/>
                              </a:solidFill>
                              <a:effectLst/>
                              <a:latin typeface="Cambria Math" panose="02040503050406030204" pitchFamily="18" charset="0"/>
                            </a:rPr>
                            <m:t>5</m:t>
                          </m:r>
                          <m:r>
                            <a:rPr lang="nl-NL" sz="1400" b="0" i="1" dirty="0" smtClean="0">
                              <a:solidFill>
                                <a:srgbClr val="000000"/>
                              </a:solidFill>
                              <a:effectLst/>
                              <a:latin typeface="Cambria Math" panose="02040503050406030204" pitchFamily="18" charset="0"/>
                            </a:rPr>
                            <m:t>,</m:t>
                          </m:r>
                          <m:r>
                            <a:rPr lang="en-GB" sz="1400" b="0" i="1" dirty="0" smtClean="0">
                              <a:solidFill>
                                <a:srgbClr val="000000"/>
                              </a:solidFill>
                              <a:effectLst/>
                              <a:latin typeface="Cambria Math" panose="02040503050406030204" pitchFamily="18" charset="0"/>
                            </a:rPr>
                            <m:t>5</m:t>
                          </m:r>
                        </m:den>
                      </m:f>
                      <m:r>
                        <a:rPr lang="nl-NL" sz="1400" b="0" i="1" dirty="0" smtClean="0">
                          <a:solidFill>
                            <a:srgbClr val="000000"/>
                          </a:solidFill>
                          <a:effectLst/>
                          <a:latin typeface="Cambria Math" panose="02040503050406030204" pitchFamily="18" charset="0"/>
                        </a:rPr>
                        <m:t>+</m:t>
                      </m:r>
                      <m:f>
                        <m:fPr>
                          <m:ctrlPr>
                            <a:rPr lang="nl-NL" sz="1400" b="0" i="1" dirty="0" smtClean="0">
                              <a:solidFill>
                                <a:srgbClr val="000000"/>
                              </a:solidFill>
                              <a:effectLst/>
                              <a:latin typeface="Cambria Math" panose="02040503050406030204" pitchFamily="18" charset="0"/>
                            </a:rPr>
                          </m:ctrlPr>
                        </m:fPr>
                        <m:num>
                          <m:r>
                            <a:rPr lang="en-GB" sz="1400" b="0" i="1" dirty="0" smtClean="0">
                              <a:solidFill>
                                <a:srgbClr val="000000"/>
                              </a:solidFill>
                              <a:effectLst/>
                              <a:latin typeface="Cambria Math" panose="02040503050406030204" pitchFamily="18" charset="0"/>
                            </a:rPr>
                            <m:t>0</m:t>
                          </m:r>
                          <m:r>
                            <a:rPr lang="nl-NL" sz="1400" b="0" i="1" dirty="0" smtClean="0">
                              <a:solidFill>
                                <a:srgbClr val="000000"/>
                              </a:solidFill>
                              <a:effectLst/>
                              <a:latin typeface="Cambria Math" panose="02040503050406030204" pitchFamily="18" charset="0"/>
                            </a:rPr>
                            <m:t>,</m:t>
                          </m:r>
                          <m:r>
                            <a:rPr lang="en-GB" sz="1400" b="0" i="1" dirty="0" smtClean="0">
                              <a:solidFill>
                                <a:srgbClr val="000000"/>
                              </a:solidFill>
                              <a:effectLst/>
                              <a:latin typeface="Cambria Math" panose="02040503050406030204" pitchFamily="18" charset="0"/>
                            </a:rPr>
                            <m:t>36</m:t>
                          </m:r>
                        </m:num>
                        <m:den>
                          <m:r>
                            <a:rPr lang="en-GB" sz="1400" b="0" i="1" dirty="0" smtClean="0">
                              <a:solidFill>
                                <a:srgbClr val="000000"/>
                              </a:solidFill>
                              <a:effectLst/>
                              <a:latin typeface="Cambria Math" panose="02040503050406030204" pitchFamily="18" charset="0"/>
                            </a:rPr>
                            <m:t>5</m:t>
                          </m:r>
                          <m:r>
                            <a:rPr lang="nl-NL" sz="1400" b="0" i="1" dirty="0" smtClean="0">
                              <a:solidFill>
                                <a:srgbClr val="000000"/>
                              </a:solidFill>
                              <a:effectLst/>
                              <a:latin typeface="Cambria Math" panose="02040503050406030204" pitchFamily="18" charset="0"/>
                            </a:rPr>
                            <m:t>,</m:t>
                          </m:r>
                          <m:r>
                            <a:rPr lang="en-GB" sz="1400" b="0" i="1" dirty="0" smtClean="0">
                              <a:solidFill>
                                <a:srgbClr val="000000"/>
                              </a:solidFill>
                              <a:effectLst/>
                              <a:latin typeface="Cambria Math" panose="02040503050406030204" pitchFamily="18" charset="0"/>
                            </a:rPr>
                            <m:t>5</m:t>
                          </m:r>
                        </m:den>
                      </m:f>
                      <m:r>
                        <a:rPr lang="nl-NL" sz="1400" b="0" i="1" dirty="0" smtClean="0">
                          <a:solidFill>
                            <a:srgbClr val="000000"/>
                          </a:solidFill>
                          <a:effectLst/>
                          <a:latin typeface="Cambria Math" panose="02040503050406030204" pitchFamily="18" charset="0"/>
                        </a:rPr>
                        <m:t>=</m:t>
                      </m:r>
                      <m:r>
                        <a:rPr lang="en-GB" sz="1400" b="1" i="1" dirty="0" smtClean="0">
                          <a:solidFill>
                            <a:srgbClr val="000000"/>
                          </a:solidFill>
                          <a:effectLst/>
                          <a:latin typeface="Cambria Math" panose="02040503050406030204" pitchFamily="18" charset="0"/>
                        </a:rPr>
                        <m:t>𝟎</m:t>
                      </m:r>
                      <m:r>
                        <a:rPr lang="nl-NL" sz="1400" b="1" i="1" dirty="0" smtClean="0">
                          <a:solidFill>
                            <a:srgbClr val="000000"/>
                          </a:solidFill>
                          <a:effectLst/>
                          <a:latin typeface="Cambria Math" panose="02040503050406030204" pitchFamily="18" charset="0"/>
                        </a:rPr>
                        <m:t>,</m:t>
                      </m:r>
                      <m:r>
                        <a:rPr lang="en-GB" sz="1400" b="1" i="1" dirty="0" smtClean="0">
                          <a:solidFill>
                            <a:srgbClr val="000000"/>
                          </a:solidFill>
                          <a:effectLst/>
                          <a:latin typeface="Cambria Math" panose="02040503050406030204" pitchFamily="18" charset="0"/>
                        </a:rPr>
                        <m:t>𝟓𝟔</m:t>
                      </m:r>
                    </m:oMath>
                  </m:oMathPara>
                </a14:m>
                <a:endParaRPr lang="nl-NL" sz="2000" b="1"/>
              </a:p>
            </p:txBody>
          </p:sp>
        </mc:Choice>
        <mc:Fallback>
          <p:sp>
            <p:nvSpPr>
              <p:cNvPr id="3" name="Content Placeholder 2">
                <a:extLst>
                  <a:ext uri="{FF2B5EF4-FFF2-40B4-BE49-F238E27FC236}">
                    <a16:creationId xmlns:a16="http://schemas.microsoft.com/office/drawing/2014/main" id="{F05A691D-0BF5-F319-19EA-A305863EB76B}"/>
                  </a:ext>
                </a:extLst>
              </p:cNvPr>
              <p:cNvSpPr>
                <a:spLocks noGrp="1" noRot="1" noChangeAspect="1" noMove="1" noResize="1" noEditPoints="1" noAdjustHandles="1" noChangeArrowheads="1" noChangeShapeType="1" noTextEdit="1"/>
              </p:cNvSpPr>
              <p:nvPr>
                <p:ph idx="1"/>
              </p:nvPr>
            </p:nvSpPr>
            <p:spPr>
              <a:blipFill>
                <a:blip r:embed="rId3"/>
                <a:stretch>
                  <a:fillRect l="-241"/>
                </a:stretch>
              </a:blipFill>
            </p:spPr>
            <p:txBody>
              <a:bodyPr/>
              <a:lstStyle/>
              <a:p>
                <a:r>
                  <a:rPr lang="en-DE">
                    <a:noFill/>
                  </a:rPr>
                  <a:t> </a:t>
                </a:r>
              </a:p>
            </p:txBody>
          </p:sp>
        </mc:Fallback>
      </mc:AlternateContent>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fld id="{C18CC60D-0948-3549-824F-CA7559E64DC6}" type="datetime1">
              <a:rPr lang="de-DE" smtClean="0"/>
              <a:t>12.01.23</a:t>
            </a:fld>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15</a:t>
            </a:fld>
            <a:endParaRPr lang="en-DE"/>
          </a:p>
        </p:txBody>
      </p:sp>
      <p:graphicFrame>
        <p:nvGraphicFramePr>
          <p:cNvPr id="7" name="Table 6">
            <a:extLst>
              <a:ext uri="{FF2B5EF4-FFF2-40B4-BE49-F238E27FC236}">
                <a16:creationId xmlns:a16="http://schemas.microsoft.com/office/drawing/2014/main" id="{C46B4E4A-95F2-2FF4-3070-EA54435DD6A4}"/>
              </a:ext>
            </a:extLst>
          </p:cNvPr>
          <p:cNvGraphicFramePr>
            <a:graphicFrameLocks noGrp="1"/>
          </p:cNvGraphicFramePr>
          <p:nvPr>
            <p:extLst>
              <p:ext uri="{D42A27DB-BD31-4B8C-83A1-F6EECF244321}">
                <p14:modId xmlns:p14="http://schemas.microsoft.com/office/powerpoint/2010/main" val="3124698550"/>
              </p:ext>
            </p:extLst>
          </p:nvPr>
        </p:nvGraphicFramePr>
        <p:xfrm>
          <a:off x="3238500" y="1508760"/>
          <a:ext cx="5715000" cy="1920240"/>
        </p:xfrm>
        <a:graphic>
          <a:graphicData uri="http://schemas.openxmlformats.org/drawingml/2006/table">
            <a:tbl>
              <a:tblPr/>
              <a:tblGrid>
                <a:gridCol w="392467">
                  <a:extLst>
                    <a:ext uri="{9D8B030D-6E8A-4147-A177-3AD203B41FA5}">
                      <a16:colId xmlns:a16="http://schemas.microsoft.com/office/drawing/2014/main" val="579891463"/>
                    </a:ext>
                  </a:extLst>
                </a:gridCol>
                <a:gridCol w="855308">
                  <a:extLst>
                    <a:ext uri="{9D8B030D-6E8A-4147-A177-3AD203B41FA5}">
                      <a16:colId xmlns:a16="http://schemas.microsoft.com/office/drawing/2014/main" val="2954323776"/>
                    </a:ext>
                  </a:extLst>
                </a:gridCol>
                <a:gridCol w="1408498">
                  <a:extLst>
                    <a:ext uri="{9D8B030D-6E8A-4147-A177-3AD203B41FA5}">
                      <a16:colId xmlns:a16="http://schemas.microsoft.com/office/drawing/2014/main" val="2938325227"/>
                    </a:ext>
                  </a:extLst>
                </a:gridCol>
                <a:gridCol w="1001327">
                  <a:extLst>
                    <a:ext uri="{9D8B030D-6E8A-4147-A177-3AD203B41FA5}">
                      <a16:colId xmlns:a16="http://schemas.microsoft.com/office/drawing/2014/main" val="769635575"/>
                    </a:ext>
                  </a:extLst>
                </a:gridCol>
                <a:gridCol w="1009650">
                  <a:extLst>
                    <a:ext uri="{9D8B030D-6E8A-4147-A177-3AD203B41FA5}">
                      <a16:colId xmlns:a16="http://schemas.microsoft.com/office/drawing/2014/main" val="1816090641"/>
                    </a:ext>
                  </a:extLst>
                </a:gridCol>
                <a:gridCol w="1047750">
                  <a:extLst>
                    <a:ext uri="{9D8B030D-6E8A-4147-A177-3AD203B41FA5}">
                      <a16:colId xmlns:a16="http://schemas.microsoft.com/office/drawing/2014/main" val="4061636035"/>
                    </a:ext>
                  </a:extLst>
                </a:gridCol>
              </a:tblGrid>
              <a:tr h="0">
                <a:tc>
                  <a:txBody>
                    <a:bodyPr/>
                    <a:lstStyle/>
                    <a:p>
                      <a:pPr fontAlgn="t"/>
                      <a:endParaRPr lang="nl-NL">
                        <a:effectLst/>
                      </a:endParaRPr>
                    </a:p>
                    <a:p>
                      <a:pPr algn="l" rtl="0" fontAlgn="base"/>
                      <a:r>
                        <a:rPr lang="nl-NL" sz="1100" b="0" i="0">
                          <a:effectLst/>
                          <a:latin typeface="Calibri" panose="020F0502020204030204" pitchFamily="34" charset="0"/>
                        </a:rPr>
                        <a:t> </a:t>
                      </a:r>
                      <a:endParaRPr lang="nl-NL" b="0" i="0">
                        <a:effectLst/>
                      </a:endParaRPr>
                    </a:p>
                  </a:txBody>
                  <a:tcPr>
                    <a:lnL>
                      <a:noFill/>
                    </a:lnL>
                    <a:lnR w="9525" cap="flat" cmpd="sng" algn="ctr">
                      <a:solidFill>
                        <a:srgbClr val="000000"/>
                      </a:solidFill>
                      <a:prstDash val="solid"/>
                      <a:round/>
                      <a:headEnd type="none" w="med" len="med"/>
                      <a:tailEnd type="none" w="med" len="med"/>
                    </a:lnR>
                    <a:lnT>
                      <a:noFill/>
                    </a:lnT>
                    <a:lnB w="9525" cap="flat" cmpd="sng" algn="ctr">
                      <a:solidFill>
                        <a:srgbClr val="000000"/>
                      </a:solidFill>
                      <a:prstDash val="solid"/>
                      <a:round/>
                      <a:headEnd type="none" w="med" len="med"/>
                      <a:tailEnd type="none" w="med" len="med"/>
                    </a:lnB>
                  </a:tcPr>
                </a:tc>
                <a:tc>
                  <a:txBody>
                    <a:bodyPr/>
                    <a:lstStyle/>
                    <a:p>
                      <a:pPr algn="ctr" rtl="0" fontAlgn="base"/>
                      <a:r>
                        <a:rPr lang="nl-NL" sz="1200" b="1" i="0">
                          <a:solidFill>
                            <a:srgbClr val="000000"/>
                          </a:solidFill>
                          <a:effectLst/>
                          <a:latin typeface="Times New Roman" panose="02020603050405020304" pitchFamily="18" charset="0"/>
                        </a:rPr>
                        <a:t>Clear model</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en-US" sz="1200" b="1" i="0">
                          <a:solidFill>
                            <a:srgbClr val="000000"/>
                          </a:solidFill>
                          <a:effectLst/>
                          <a:latin typeface="Times New Roman" panose="02020603050405020304" pitchFamily="18" charset="0"/>
                        </a:rPr>
                        <a:t>Add street/intersection lighting to model</a:t>
                      </a:r>
                      <a:endParaRPr lang="en-US"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200" b="1" i="0">
                          <a:solidFill>
                            <a:srgbClr val="000000"/>
                          </a:solidFill>
                          <a:effectLst/>
                          <a:latin typeface="Times New Roman" panose="02020603050405020304" pitchFamily="18" charset="0"/>
                        </a:rPr>
                        <a:t>Add vehicles to model</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200" b="1" i="0">
                          <a:solidFill>
                            <a:srgbClr val="000000"/>
                          </a:solidFill>
                          <a:effectLst/>
                          <a:latin typeface="Times New Roman" panose="02020603050405020304" pitchFamily="18" charset="0"/>
                        </a:rPr>
                        <a:t>Update LEDs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200" b="1" i="0">
                          <a:solidFill>
                            <a:srgbClr val="000000"/>
                          </a:solidFill>
                          <a:effectLst/>
                          <a:latin typeface="Times New Roman" panose="02020603050405020304" pitchFamily="18" charset="0"/>
                        </a:rPr>
                        <a:t>Update vehicle positions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extLst>
                  <a:ext uri="{0D108BD9-81ED-4DB2-BD59-A6C34878D82A}">
                    <a16:rowId xmlns:a16="http://schemas.microsoft.com/office/drawing/2014/main" val="113099108"/>
                  </a:ext>
                </a:extLst>
              </a:tr>
              <a:tr h="0">
                <a:tc>
                  <a:txBody>
                    <a:bodyPr/>
                    <a:lstStyle/>
                    <a:p>
                      <a:pPr algn="ctr" rtl="0" fontAlgn="base"/>
                      <a:r>
                        <a:rPr lang="nl-NL" sz="1500" b="0" i="0">
                          <a:solidFill>
                            <a:srgbClr val="000000"/>
                          </a:solidFill>
                          <a:effectLst/>
                          <a:latin typeface="Times New Roman" panose="02020603050405020304" pitchFamily="18" charset="0"/>
                        </a:rPr>
                        <a:t>A</a:t>
                      </a:r>
                      <a:r>
                        <a:rPr lang="nl-NL" sz="1200" b="0" i="0" baseline="-25000">
                          <a:solidFill>
                            <a:srgbClr val="000000"/>
                          </a:solidFill>
                          <a:effectLst/>
                          <a:latin typeface="Times New Roman" panose="02020603050405020304" pitchFamily="18" charset="0"/>
                        </a:rPr>
                        <a:t>i</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500" b="0" i="0">
                          <a:solidFill>
                            <a:srgbClr val="000000"/>
                          </a:solidFill>
                          <a:effectLst/>
                          <a:latin typeface="Times New Roman" panose="02020603050405020304" pitchFamily="18" charset="0"/>
                        </a:rPr>
                        <a:t>0ms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0.5ms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1ms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1.5ms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4ms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1176626034"/>
                  </a:ext>
                </a:extLst>
              </a:tr>
              <a:tr h="0">
                <a:tc>
                  <a:txBody>
                    <a:bodyPr/>
                    <a:lstStyle/>
                    <a:p>
                      <a:pPr algn="ctr" rtl="0" fontAlgn="base"/>
                      <a:r>
                        <a:rPr lang="nl-NL" sz="1500" b="0" i="0">
                          <a:solidFill>
                            <a:srgbClr val="000000"/>
                          </a:solidFill>
                          <a:effectLst/>
                          <a:latin typeface="Times New Roman" panose="02020603050405020304" pitchFamily="18" charset="0"/>
                        </a:rPr>
                        <a:t>C</a:t>
                      </a:r>
                      <a:r>
                        <a:rPr lang="nl-NL" sz="1200" b="0" i="0" baseline="-25000">
                          <a:solidFill>
                            <a:srgbClr val="000000"/>
                          </a:solidFill>
                          <a:effectLst/>
                          <a:latin typeface="Times New Roman" panose="02020603050405020304" pitchFamily="18" charset="0"/>
                        </a:rPr>
                        <a:t>i</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500" b="0" i="0">
                          <a:solidFill>
                            <a:srgbClr val="000000"/>
                          </a:solidFill>
                          <a:effectLst/>
                          <a:latin typeface="Times New Roman" panose="02020603050405020304" pitchFamily="18" charset="0"/>
                        </a:rPr>
                        <a:t>0.39ms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0.21ms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0.06ms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2.06ms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0.36ms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3133413237"/>
                  </a:ext>
                </a:extLst>
              </a:tr>
              <a:tr h="140703">
                <a:tc>
                  <a:txBody>
                    <a:bodyPr/>
                    <a:lstStyle/>
                    <a:p>
                      <a:pPr algn="ctr" rtl="0" fontAlgn="base"/>
                      <a:r>
                        <a:rPr lang="nl-NL" sz="1500" b="0" i="0">
                          <a:solidFill>
                            <a:srgbClr val="000000"/>
                          </a:solidFill>
                          <a:effectLst/>
                          <a:latin typeface="Times New Roman" panose="02020603050405020304" pitchFamily="18" charset="0"/>
                        </a:rPr>
                        <a:t>D</a:t>
                      </a:r>
                      <a:r>
                        <a:rPr lang="nl-NL" sz="1200" b="0" i="0" baseline="-25000">
                          <a:solidFill>
                            <a:srgbClr val="000000"/>
                          </a:solidFill>
                          <a:effectLst/>
                          <a:latin typeface="Times New Roman" panose="02020603050405020304" pitchFamily="18" charset="0"/>
                        </a:rPr>
                        <a:t>i</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1115741995"/>
                  </a:ext>
                </a:extLst>
              </a:tr>
              <a:tr h="133350">
                <a:tc>
                  <a:txBody>
                    <a:bodyPr/>
                    <a:lstStyle/>
                    <a:p>
                      <a:pPr algn="ctr" rtl="0" fontAlgn="base"/>
                      <a:r>
                        <a:rPr lang="nl-NL" sz="1500" b="0" i="0">
                          <a:solidFill>
                            <a:srgbClr val="000000"/>
                          </a:solidFill>
                          <a:effectLst/>
                          <a:latin typeface="Times New Roman" panose="02020603050405020304" pitchFamily="18" charset="0"/>
                        </a:rPr>
                        <a:t>T</a:t>
                      </a:r>
                      <a:r>
                        <a:rPr lang="nl-NL" sz="1200" b="0" i="0" baseline="-25000">
                          <a:solidFill>
                            <a:srgbClr val="000000"/>
                          </a:solidFill>
                          <a:effectLst/>
                          <a:latin typeface="Times New Roman" panose="02020603050405020304" pitchFamily="18" charset="0"/>
                        </a:rPr>
                        <a:t>i</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3234169121"/>
                  </a:ext>
                </a:extLst>
              </a:tr>
            </a:tbl>
          </a:graphicData>
        </a:graphic>
      </p:graphicFrame>
      <p:sp>
        <p:nvSpPr>
          <p:cNvPr id="11" name="TextBox 10">
            <a:extLst>
              <a:ext uri="{FF2B5EF4-FFF2-40B4-BE49-F238E27FC236}">
                <a16:creationId xmlns:a16="http://schemas.microsoft.com/office/drawing/2014/main" id="{958FB545-732C-5410-1EC8-C2122BE6B459}"/>
              </a:ext>
            </a:extLst>
          </p:cNvPr>
          <p:cNvSpPr txBox="1"/>
          <p:nvPr/>
        </p:nvSpPr>
        <p:spPr>
          <a:xfrm>
            <a:off x="8953500" y="1857375"/>
            <a:ext cx="1412856" cy="1015663"/>
          </a:xfrm>
          <a:prstGeom prst="rect">
            <a:avLst/>
          </a:prstGeom>
          <a:noFill/>
        </p:spPr>
        <p:txBody>
          <a:bodyPr wrap="square" rtlCol="0">
            <a:spAutoFit/>
          </a:bodyPr>
          <a:lstStyle/>
          <a:p>
            <a:r>
              <a:rPr lang="es-ES" sz="1200" i="1"/>
              <a:t>U : CPU Utilisation</a:t>
            </a:r>
          </a:p>
          <a:p>
            <a:r>
              <a:rPr lang="es-ES" sz="1200" i="1"/>
              <a:t>Ci : Execution Time</a:t>
            </a:r>
          </a:p>
          <a:p>
            <a:r>
              <a:rPr lang="es-ES" sz="1200" i="1"/>
              <a:t>Di : </a:t>
            </a:r>
            <a:r>
              <a:rPr lang="es-ES" sz="1200" i="1" err="1"/>
              <a:t>Deadline</a:t>
            </a:r>
            <a:r>
              <a:rPr lang="es-ES" sz="1200" i="1"/>
              <a:t> Time</a:t>
            </a:r>
          </a:p>
          <a:p>
            <a:r>
              <a:rPr lang="es-ES" sz="1200" i="1"/>
              <a:t>Ti : </a:t>
            </a:r>
            <a:r>
              <a:rPr lang="es-ES" sz="1200" i="1" err="1"/>
              <a:t>Period</a:t>
            </a:r>
            <a:endParaRPr lang="es-ES" sz="1200" i="1"/>
          </a:p>
          <a:p>
            <a:r>
              <a:rPr lang="es-ES" sz="1200" i="1"/>
              <a:t>n   : </a:t>
            </a:r>
            <a:r>
              <a:rPr lang="es-ES" sz="1200" i="1" err="1"/>
              <a:t>nr</a:t>
            </a:r>
            <a:r>
              <a:rPr lang="es-ES" sz="1200" i="1"/>
              <a:t> </a:t>
            </a:r>
            <a:r>
              <a:rPr lang="es-ES" sz="1200" i="1" err="1"/>
              <a:t>of</a:t>
            </a:r>
            <a:r>
              <a:rPr lang="es-ES" sz="1200" i="1"/>
              <a:t> </a:t>
            </a:r>
            <a:r>
              <a:rPr lang="es-ES" sz="1200" i="1" err="1"/>
              <a:t>tasks</a:t>
            </a:r>
            <a:endParaRPr lang="es-ES" sz="1200" i="1"/>
          </a:p>
        </p:txBody>
      </p:sp>
    </p:spTree>
    <p:extLst>
      <p:ext uri="{BB962C8B-B14F-4D97-AF65-F5344CB8AC3E}">
        <p14:creationId xmlns:p14="http://schemas.microsoft.com/office/powerpoint/2010/main" val="1572106459"/>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p:txBody>
          <a:bodyPr/>
          <a:lstStyle/>
          <a:p>
            <a:r>
              <a:rPr lang="nl-NL"/>
              <a:t>Task Scheduling</a:t>
            </a:r>
          </a:p>
        </p:txBody>
      </p:sp>
      <p:sp>
        <p:nvSpPr>
          <p:cNvPr id="9" name="Text Placeholder 8">
            <a:extLst>
              <a:ext uri="{FF2B5EF4-FFF2-40B4-BE49-F238E27FC236}">
                <a16:creationId xmlns:a16="http://schemas.microsoft.com/office/drawing/2014/main" id="{A1516AA7-2BC2-3FCC-10D0-85D88FFF6DA4}"/>
              </a:ext>
            </a:extLst>
          </p:cNvPr>
          <p:cNvSpPr>
            <a:spLocks noGrp="1"/>
          </p:cNvSpPr>
          <p:nvPr>
            <p:ph type="body" idx="1"/>
          </p:nvPr>
        </p:nvSpPr>
        <p:spPr/>
        <p:txBody>
          <a:bodyPr/>
          <a:lstStyle/>
          <a:p>
            <a:r>
              <a:rPr lang="nl-NL"/>
              <a:t>EDF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05A691D-0BF5-F319-19EA-A305863EB76B}"/>
                  </a:ext>
                </a:extLst>
              </p:cNvPr>
              <p:cNvSpPr>
                <a:spLocks noGrp="1"/>
              </p:cNvSpPr>
              <p:nvPr>
                <p:ph sz="half" idx="2"/>
              </p:nvPr>
            </p:nvSpPr>
            <p:spPr/>
            <p:txBody>
              <a:bodyPr>
                <a:normAutofit/>
              </a:bodyPr>
              <a:lstStyle/>
              <a:p>
                <a:pPr marL="0" indent="0">
                  <a:buNone/>
                </a:pPr>
                <a:endParaRPr lang="nl-NL" sz="1200"/>
              </a:p>
              <a:p>
                <a:pPr marL="0" indent="0">
                  <a:buNone/>
                </a:pPr>
                <a:endParaRPr lang="nl-NL" sz="1200"/>
              </a:p>
              <a:p>
                <a:pPr marL="0" indent="0">
                  <a:buNone/>
                </a:pPr>
                <a:endParaRPr lang="nl-NL" sz="1200"/>
              </a:p>
              <a:p>
                <a:pPr marL="0" indent="0">
                  <a:buNone/>
                </a:pPr>
                <a:endParaRPr lang="nl-NL" sz="1200"/>
              </a:p>
              <a:p>
                <a:pPr marL="0" indent="0">
                  <a:buNone/>
                </a:pPr>
                <a:endParaRPr lang="nl-NL" sz="1200"/>
              </a:p>
              <a:p>
                <a:pPr marL="0" indent="0">
                  <a:buNone/>
                </a:pPr>
                <a:r>
                  <a:rPr lang="es-ES" sz="1200" b="0" i="1" err="1">
                    <a:latin typeface="Cambria Math" panose="02040503050406030204" pitchFamily="18" charset="0"/>
                  </a:rPr>
                  <a:t>Schedulability</a:t>
                </a:r>
                <a:r>
                  <a:rPr lang="es-ES" sz="1200" b="0" i="1">
                    <a:latin typeface="Cambria Math" panose="02040503050406030204" pitchFamily="18" charset="0"/>
                  </a:rPr>
                  <a:t> test </a:t>
                </a:r>
                <a:r>
                  <a:rPr lang="es-ES" sz="1200" b="0" i="1" err="1">
                    <a:latin typeface="Cambria Math" panose="02040503050406030204" pitchFamily="18" charset="0"/>
                  </a:rPr>
                  <a:t>is</a:t>
                </a:r>
                <a:r>
                  <a:rPr lang="es-ES" sz="1200" b="0" i="1">
                    <a:latin typeface="Cambria Math" panose="02040503050406030204" pitchFamily="18" charset="0"/>
                  </a:rPr>
                  <a:t>: </a:t>
                </a:r>
              </a:p>
              <a:p>
                <a:pPr marL="0" indent="0">
                  <a:buNone/>
                </a:pPr>
                <a14:m>
                  <m:oMathPara xmlns:m="http://schemas.openxmlformats.org/officeDocument/2006/math">
                    <m:oMathParaPr>
                      <m:jc m:val="centerGroup"/>
                    </m:oMathParaPr>
                    <m:oMath xmlns:m="http://schemas.openxmlformats.org/officeDocument/2006/math">
                      <m:r>
                        <a:rPr lang="nl-NL" sz="1600" b="0" i="1" dirty="0" smtClean="0">
                          <a:solidFill>
                            <a:srgbClr val="000000"/>
                          </a:solidFill>
                          <a:effectLst/>
                          <a:latin typeface="Cambria Math" panose="02040503050406030204" pitchFamily="18" charset="0"/>
                        </a:rPr>
                        <m:t>𝑈</m:t>
                      </m:r>
                      <m:r>
                        <a:rPr lang="nl-NL" sz="1600" b="0" i="1" dirty="0" smtClean="0">
                          <a:solidFill>
                            <a:srgbClr val="000000"/>
                          </a:solidFill>
                          <a:effectLst/>
                          <a:latin typeface="Cambria Math" panose="02040503050406030204" pitchFamily="18" charset="0"/>
                        </a:rPr>
                        <m:t>≤1</m:t>
                      </m:r>
                    </m:oMath>
                  </m:oMathPara>
                </a14:m>
                <a:endParaRPr lang="es-ES" sz="1600" i="1">
                  <a:latin typeface="Cambria Math" panose="02040503050406030204" pitchFamily="18" charset="0"/>
                </a:endParaRPr>
              </a:p>
              <a:p>
                <a:pPr marL="0" indent="0" algn="r">
                  <a:buNone/>
                </a:pPr>
                <a14:m>
                  <m:oMathPara xmlns:m="http://schemas.openxmlformats.org/officeDocument/2006/math">
                    <m:oMathParaPr>
                      <m:jc m:val="centerGroup"/>
                    </m:oMathParaPr>
                    <m:oMath xmlns:m="http://schemas.openxmlformats.org/officeDocument/2006/math">
                      <m:r>
                        <a:rPr lang="nl-NL" sz="1600" b="0" i="1" smtClean="0">
                          <a:latin typeface="Cambria Math" panose="02040503050406030204" pitchFamily="18" charset="0"/>
                        </a:rPr>
                        <m:t>0≤</m:t>
                      </m:r>
                      <m:r>
                        <a:rPr lang="nl-NL" sz="1600" b="0" i="1" smtClean="0">
                          <a:latin typeface="Cambria Math" panose="02040503050406030204" pitchFamily="18" charset="0"/>
                        </a:rPr>
                        <m:t>𝑈</m:t>
                      </m:r>
                      <m:r>
                        <a:rPr lang="nl-NL" sz="1600" b="0" i="1" smtClean="0">
                          <a:latin typeface="Cambria Math" panose="02040503050406030204" pitchFamily="18" charset="0"/>
                        </a:rPr>
                        <m:t>≤1</m:t>
                      </m:r>
                    </m:oMath>
                  </m:oMathPara>
                </a14:m>
                <a:endParaRPr lang="nl-NL" sz="1600" b="0" i="1">
                  <a:latin typeface="Cambria Math" panose="02040503050406030204" pitchFamily="18" charset="0"/>
                </a:endParaRPr>
              </a:p>
              <a:p>
                <a:pPr marL="0" indent="0" algn="r">
                  <a:buNone/>
                </a:pPr>
                <a:endParaRPr lang="nl-NL" sz="1600" b="0" i="1">
                  <a:latin typeface="Cambria Math" panose="02040503050406030204" pitchFamily="18" charset="0"/>
                </a:endParaRPr>
              </a:p>
              <a:p>
                <a:pPr marL="0" indent="0" algn="r">
                  <a:buNone/>
                </a:pPr>
                <a14:m>
                  <m:oMathPara xmlns:m="http://schemas.openxmlformats.org/officeDocument/2006/math">
                    <m:oMathParaPr>
                      <m:jc m:val="centerGroup"/>
                    </m:oMathParaPr>
                    <m:oMath xmlns:m="http://schemas.openxmlformats.org/officeDocument/2006/math">
                      <m:r>
                        <a:rPr lang="nl-NL" sz="1600" b="0" i="1" smtClean="0">
                          <a:latin typeface="Cambria Math" panose="02040503050406030204" pitchFamily="18" charset="0"/>
                        </a:rPr>
                        <m:t>0≤0,56≤1 →</m:t>
                      </m:r>
                      <m:r>
                        <a:rPr lang="nl-NL" sz="1600" b="1" i="1" smtClean="0">
                          <a:latin typeface="Cambria Math" panose="02040503050406030204" pitchFamily="18" charset="0"/>
                        </a:rPr>
                        <m:t>𝑺𝒄𝒉𝒆𝒅𝒖𝒍𝒂𝒃𝒍𝒆</m:t>
                      </m:r>
                    </m:oMath>
                  </m:oMathPara>
                </a14:m>
                <a:endParaRPr lang="es-ES" sz="1600" b="1" i="1">
                  <a:latin typeface="Cambria Math" panose="02040503050406030204" pitchFamily="18" charset="0"/>
                </a:endParaRPr>
              </a:p>
              <a:p>
                <a:pPr marL="0" indent="0">
                  <a:buNone/>
                </a:pPr>
                <a:endParaRPr lang="es-ES" sz="1600" i="1">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F05A691D-0BF5-F319-19EA-A305863EB76B}"/>
                  </a:ext>
                </a:extLst>
              </p:cNvPr>
              <p:cNvSpPr>
                <a:spLocks noGrp="1" noRot="1" noChangeAspect="1" noMove="1" noResize="1" noEditPoints="1" noAdjustHandles="1" noChangeArrowheads="1" noChangeShapeType="1" noTextEdit="1"/>
              </p:cNvSpPr>
              <p:nvPr>
                <p:ph sz="half" idx="2"/>
              </p:nvPr>
            </p:nvSpPr>
            <p:spPr>
              <a:blipFill>
                <a:blip r:embed="rId3"/>
                <a:stretch>
                  <a:fillRect/>
                </a:stretch>
              </a:blipFill>
            </p:spPr>
            <p:txBody>
              <a:bodyPr/>
              <a:lstStyle/>
              <a:p>
                <a:r>
                  <a:rPr lang="en-DE">
                    <a:noFill/>
                  </a:rPr>
                  <a:t> </a:t>
                </a:r>
              </a:p>
            </p:txBody>
          </p:sp>
        </mc:Fallback>
      </mc:AlternateContent>
      <p:sp>
        <p:nvSpPr>
          <p:cNvPr id="11" name="Text Placeholder 10">
            <a:extLst>
              <a:ext uri="{FF2B5EF4-FFF2-40B4-BE49-F238E27FC236}">
                <a16:creationId xmlns:a16="http://schemas.microsoft.com/office/drawing/2014/main" id="{51FAFA1E-1C1C-677A-ABC8-C78FED0AF413}"/>
              </a:ext>
            </a:extLst>
          </p:cNvPr>
          <p:cNvSpPr>
            <a:spLocks noGrp="1"/>
          </p:cNvSpPr>
          <p:nvPr>
            <p:ph type="body" sz="quarter" idx="3"/>
          </p:nvPr>
        </p:nvSpPr>
        <p:spPr/>
        <p:txBody>
          <a:bodyPr/>
          <a:lstStyle/>
          <a:p>
            <a:pPr algn="r"/>
            <a:r>
              <a:rPr lang="nl-NL"/>
              <a:t>RMS</a:t>
            </a:r>
          </a:p>
        </p:txBody>
      </p:sp>
      <mc:AlternateContent xmlns:mc="http://schemas.openxmlformats.org/markup-compatibility/2006">
        <mc:Choice xmlns:a14="http://schemas.microsoft.com/office/drawing/2010/main" Requires="a14">
          <p:sp>
            <p:nvSpPr>
              <p:cNvPr id="12" name="Content Placeholder 11">
                <a:extLst>
                  <a:ext uri="{FF2B5EF4-FFF2-40B4-BE49-F238E27FC236}">
                    <a16:creationId xmlns:a16="http://schemas.microsoft.com/office/drawing/2014/main" id="{16A6F08B-65EE-42B7-4B87-5D2B66A51F40}"/>
                  </a:ext>
                </a:extLst>
              </p:cNvPr>
              <p:cNvSpPr>
                <a:spLocks noGrp="1"/>
              </p:cNvSpPr>
              <p:nvPr>
                <p:ph sz="quarter" idx="4"/>
              </p:nvPr>
            </p:nvSpPr>
            <p:spPr/>
            <p:txBody>
              <a:bodyPr>
                <a:normAutofit/>
              </a:bodyPr>
              <a:lstStyle/>
              <a:p>
                <a:pPr marL="0" indent="0" algn="r">
                  <a:buNone/>
                </a:pPr>
                <a:endParaRPr lang="nl-NL" sz="1200"/>
              </a:p>
              <a:p>
                <a:pPr marL="0" indent="0" algn="r">
                  <a:buNone/>
                </a:pPr>
                <a:endParaRPr lang="nl-NL" sz="1200"/>
              </a:p>
              <a:p>
                <a:pPr marL="0" indent="0" algn="r">
                  <a:buNone/>
                </a:pPr>
                <a:endParaRPr lang="nl-NL" sz="1200"/>
              </a:p>
              <a:p>
                <a:pPr marL="0" indent="0" algn="r">
                  <a:buNone/>
                </a:pPr>
                <a:endParaRPr lang="nl-NL" sz="1200"/>
              </a:p>
              <a:p>
                <a:pPr marL="0" indent="0" algn="r">
                  <a:buNone/>
                </a:pPr>
                <a:endParaRPr lang="nl-NL" sz="1200"/>
              </a:p>
              <a:p>
                <a:pPr marL="0" indent="0" algn="r">
                  <a:buNone/>
                </a:pPr>
                <a:r>
                  <a:rPr lang="es-ES" sz="1200" b="0" i="1" err="1">
                    <a:latin typeface="Cambria Math" panose="02040503050406030204" pitchFamily="18" charset="0"/>
                  </a:rPr>
                  <a:t>Schedulability</a:t>
                </a:r>
                <a:r>
                  <a:rPr lang="es-ES" sz="1200" b="0" i="1">
                    <a:latin typeface="Cambria Math" panose="02040503050406030204" pitchFamily="18" charset="0"/>
                  </a:rPr>
                  <a:t> test </a:t>
                </a:r>
                <a:r>
                  <a:rPr lang="es-ES" sz="1200" b="0" i="1" err="1">
                    <a:latin typeface="Cambria Math" panose="02040503050406030204" pitchFamily="18" charset="0"/>
                  </a:rPr>
                  <a:t>is</a:t>
                </a:r>
                <a:r>
                  <a:rPr lang="es-ES" sz="1200" b="0" i="1">
                    <a:latin typeface="Cambria Math" panose="02040503050406030204" pitchFamily="18" charset="0"/>
                  </a:rPr>
                  <a:t>: </a:t>
                </a:r>
              </a:p>
              <a:p>
                <a:pPr marL="0" indent="0" algn="r">
                  <a:buNone/>
                </a:pPr>
                <a14:m>
                  <m:oMathPara xmlns:m="http://schemas.openxmlformats.org/officeDocument/2006/math">
                    <m:oMathParaPr>
                      <m:jc m:val="centerGroup"/>
                    </m:oMathParaPr>
                    <m:oMath xmlns:m="http://schemas.openxmlformats.org/officeDocument/2006/math">
                      <m:r>
                        <a:rPr lang="nl-NL" sz="1600" b="0" i="1" dirty="0" smtClean="0">
                          <a:solidFill>
                            <a:srgbClr val="000000"/>
                          </a:solidFill>
                          <a:effectLst/>
                          <a:latin typeface="Cambria Math" panose="02040503050406030204" pitchFamily="18" charset="0"/>
                        </a:rPr>
                        <m:t>𝑈</m:t>
                      </m:r>
                      <m:r>
                        <a:rPr lang="nl-NL" sz="1600" b="0" i="1" dirty="0" smtClean="0">
                          <a:solidFill>
                            <a:srgbClr val="000000"/>
                          </a:solidFill>
                          <a:effectLst/>
                          <a:latin typeface="Cambria Math" panose="02040503050406030204" pitchFamily="18" charset="0"/>
                        </a:rPr>
                        <m:t>≤</m:t>
                      </m:r>
                      <m:r>
                        <a:rPr lang="nl-NL" sz="1600" b="0" i="1" dirty="0" smtClean="0">
                          <a:solidFill>
                            <a:srgbClr val="000000"/>
                          </a:solidFill>
                          <a:effectLst/>
                          <a:latin typeface="Cambria Math" panose="02040503050406030204" pitchFamily="18" charset="0"/>
                        </a:rPr>
                        <m:t>𝐵</m:t>
                      </m:r>
                      <m:d>
                        <m:dPr>
                          <m:ctrlPr>
                            <a:rPr lang="nl-NL" sz="1600" b="0" i="1" dirty="0" smtClean="0">
                              <a:solidFill>
                                <a:srgbClr val="000000"/>
                              </a:solidFill>
                              <a:effectLst/>
                              <a:latin typeface="Cambria Math" panose="02040503050406030204" pitchFamily="18" charset="0"/>
                            </a:rPr>
                          </m:ctrlPr>
                        </m:dPr>
                        <m:e>
                          <m:r>
                            <a:rPr lang="nl-NL" sz="1600" b="0" i="1" dirty="0" smtClean="0">
                              <a:solidFill>
                                <a:srgbClr val="000000"/>
                              </a:solidFill>
                              <a:effectLst/>
                              <a:latin typeface="Cambria Math" panose="02040503050406030204" pitchFamily="18" charset="0"/>
                            </a:rPr>
                            <m:t>𝑛</m:t>
                          </m:r>
                        </m:e>
                      </m:d>
                    </m:oMath>
                  </m:oMathPara>
                </a14:m>
                <a:endParaRPr lang="nl-NL" sz="1200" b="0" i="1">
                  <a:solidFill>
                    <a:srgbClr val="000000"/>
                  </a:solidFill>
                  <a:effectLst/>
                  <a:latin typeface="Cambria Math" panose="02040503050406030204" pitchFamily="18" charset="0"/>
                </a:endParaRPr>
              </a:p>
              <a:p>
                <a:pPr marL="0" indent="0" algn="r">
                  <a:buNone/>
                </a:pPr>
                <a:r>
                  <a:rPr lang="en-US" sz="1200" b="0" i="1">
                    <a:latin typeface="Cambria Math" panose="02040503050406030204" pitchFamily="18" charset="0"/>
                  </a:rPr>
                  <a:t>B(n) is the Utilization Bound:</a:t>
                </a:r>
              </a:p>
              <a:p>
                <a:pPr marL="0" indent="0" algn="r">
                  <a:buNone/>
                </a:pPr>
                <a14:m>
                  <m:oMathPara xmlns:m="http://schemas.openxmlformats.org/officeDocument/2006/math">
                    <m:oMathParaPr>
                      <m:jc m:val="center"/>
                    </m:oMathParaPr>
                    <m:oMath xmlns:m="http://schemas.openxmlformats.org/officeDocument/2006/math">
                      <m:r>
                        <a:rPr lang="nl-NL" sz="1600" b="0" i="1" smtClean="0">
                          <a:latin typeface="Cambria Math" panose="02040503050406030204" pitchFamily="18" charset="0"/>
                        </a:rPr>
                        <m:t>𝐵</m:t>
                      </m:r>
                      <m:d>
                        <m:dPr>
                          <m:ctrlPr>
                            <a:rPr lang="nl-NL" sz="1600" b="0" i="1" smtClean="0">
                              <a:latin typeface="Cambria Math" panose="02040503050406030204" pitchFamily="18" charset="0"/>
                            </a:rPr>
                          </m:ctrlPr>
                        </m:dPr>
                        <m:e>
                          <m:r>
                            <a:rPr lang="nl-NL" sz="1600" b="0" i="1" smtClean="0">
                              <a:latin typeface="Cambria Math" panose="02040503050406030204" pitchFamily="18" charset="0"/>
                            </a:rPr>
                            <m:t>𝑛</m:t>
                          </m:r>
                        </m:e>
                      </m:d>
                      <m:r>
                        <a:rPr lang="nl-NL" sz="1600" b="0" i="1" smtClean="0">
                          <a:latin typeface="Cambria Math" panose="02040503050406030204" pitchFamily="18" charset="0"/>
                        </a:rPr>
                        <m:t>=</m:t>
                      </m:r>
                      <m:r>
                        <a:rPr lang="nl-NL" sz="1600" b="0" i="1" smtClean="0">
                          <a:latin typeface="Cambria Math" panose="02040503050406030204" pitchFamily="18" charset="0"/>
                        </a:rPr>
                        <m:t>𝑛</m:t>
                      </m:r>
                      <m:r>
                        <a:rPr lang="nl-NL" sz="1600" b="0" i="1" smtClean="0">
                          <a:latin typeface="Cambria Math" panose="02040503050406030204" pitchFamily="18" charset="0"/>
                        </a:rPr>
                        <m:t>∗</m:t>
                      </m:r>
                      <m:d>
                        <m:dPr>
                          <m:ctrlPr>
                            <a:rPr lang="nl-NL" sz="1600" b="0" i="1" smtClean="0">
                              <a:latin typeface="Cambria Math" panose="02040503050406030204" pitchFamily="18" charset="0"/>
                            </a:rPr>
                          </m:ctrlPr>
                        </m:dPr>
                        <m:e>
                          <m:sSup>
                            <m:sSupPr>
                              <m:ctrlPr>
                                <a:rPr lang="nl-NL" sz="1600" b="0" i="1" smtClean="0">
                                  <a:latin typeface="Cambria Math" panose="02040503050406030204" pitchFamily="18" charset="0"/>
                                </a:rPr>
                              </m:ctrlPr>
                            </m:sSupPr>
                            <m:e>
                              <m:r>
                                <a:rPr lang="nl-NL" sz="1600" b="0" i="1" smtClean="0">
                                  <a:latin typeface="Cambria Math" panose="02040503050406030204" pitchFamily="18" charset="0"/>
                                </a:rPr>
                                <m:t>2</m:t>
                              </m:r>
                            </m:e>
                            <m:sup>
                              <m:f>
                                <m:fPr>
                                  <m:ctrlPr>
                                    <a:rPr lang="nl-NL" sz="1600" b="0" i="1" smtClean="0">
                                      <a:latin typeface="Cambria Math" panose="02040503050406030204" pitchFamily="18" charset="0"/>
                                    </a:rPr>
                                  </m:ctrlPr>
                                </m:fPr>
                                <m:num>
                                  <m:r>
                                    <a:rPr lang="nl-NL" sz="1600" b="0" i="1" smtClean="0">
                                      <a:latin typeface="Cambria Math" panose="02040503050406030204" pitchFamily="18" charset="0"/>
                                    </a:rPr>
                                    <m:t>1</m:t>
                                  </m:r>
                                </m:num>
                                <m:den>
                                  <m:r>
                                    <a:rPr lang="nl-NL" sz="1600" b="0" i="1" smtClean="0">
                                      <a:latin typeface="Cambria Math" panose="02040503050406030204" pitchFamily="18" charset="0"/>
                                    </a:rPr>
                                    <m:t>𝑛</m:t>
                                  </m:r>
                                </m:den>
                              </m:f>
                            </m:sup>
                          </m:sSup>
                          <m:r>
                            <a:rPr lang="nl-NL" sz="1600" b="0" i="1" smtClean="0">
                              <a:latin typeface="Cambria Math" panose="02040503050406030204" pitchFamily="18" charset="0"/>
                            </a:rPr>
                            <m:t>−1</m:t>
                          </m:r>
                        </m:e>
                      </m:d>
                    </m:oMath>
                    <m:oMath xmlns:m="http://schemas.openxmlformats.org/officeDocument/2006/math">
                      <m:r>
                        <a:rPr lang="pt-BR" sz="1600" i="1">
                          <a:latin typeface="Cambria Math" panose="02040503050406030204" pitchFamily="18" charset="0"/>
                        </a:rPr>
                        <m:t>𝐵</m:t>
                      </m:r>
                      <m:d>
                        <m:dPr>
                          <m:ctrlPr>
                            <a:rPr lang="pt-BR" sz="1600" i="1">
                              <a:latin typeface="Cambria Math" panose="02040503050406030204" pitchFamily="18" charset="0"/>
                            </a:rPr>
                          </m:ctrlPr>
                        </m:dPr>
                        <m:e>
                          <m:r>
                            <a:rPr lang="pt-BR" sz="1600" i="1">
                              <a:latin typeface="Cambria Math" panose="02040503050406030204" pitchFamily="18" charset="0"/>
                            </a:rPr>
                            <m:t>𝑛</m:t>
                          </m:r>
                        </m:e>
                      </m:d>
                      <m:r>
                        <a:rPr lang="nl-NL" sz="1600" b="0" i="1" smtClean="0">
                          <a:latin typeface="Cambria Math" panose="02040503050406030204" pitchFamily="18" charset="0"/>
                        </a:rPr>
                        <m:t>=5∗</m:t>
                      </m:r>
                      <m:d>
                        <m:dPr>
                          <m:ctrlPr>
                            <a:rPr lang="pt-BR" sz="1600" i="1">
                              <a:latin typeface="Cambria Math" panose="02040503050406030204" pitchFamily="18" charset="0"/>
                            </a:rPr>
                          </m:ctrlPr>
                        </m:dPr>
                        <m:e>
                          <m:sSup>
                            <m:sSupPr>
                              <m:ctrlPr>
                                <a:rPr lang="nl-NL" sz="1600" b="0" i="1" smtClean="0">
                                  <a:latin typeface="Cambria Math" panose="02040503050406030204" pitchFamily="18" charset="0"/>
                                </a:rPr>
                              </m:ctrlPr>
                            </m:sSupPr>
                            <m:e>
                              <m:r>
                                <a:rPr lang="pt-BR" sz="1600" i="1">
                                  <a:latin typeface="Cambria Math" panose="02040503050406030204" pitchFamily="18" charset="0"/>
                                </a:rPr>
                                <m:t>2</m:t>
                              </m:r>
                            </m:e>
                            <m:sup>
                              <m:f>
                                <m:fPr>
                                  <m:ctrlPr>
                                    <a:rPr lang="nl-NL" sz="1600" b="0" i="1" smtClean="0">
                                      <a:latin typeface="Cambria Math" panose="02040503050406030204" pitchFamily="18" charset="0"/>
                                    </a:rPr>
                                  </m:ctrlPr>
                                </m:fPr>
                                <m:num>
                                  <m:r>
                                    <a:rPr lang="pt-BR" sz="1600" i="1">
                                      <a:latin typeface="Cambria Math" panose="02040503050406030204" pitchFamily="18" charset="0"/>
                                    </a:rPr>
                                    <m:t>1</m:t>
                                  </m:r>
                                </m:num>
                                <m:den>
                                  <m:r>
                                    <a:rPr lang="nl-NL" sz="1600" b="0" i="1" smtClean="0">
                                      <a:latin typeface="Cambria Math" panose="02040503050406030204" pitchFamily="18" charset="0"/>
                                    </a:rPr>
                                    <m:t>5</m:t>
                                  </m:r>
                                </m:den>
                              </m:f>
                            </m:sup>
                          </m:sSup>
                          <m:r>
                            <a:rPr lang="pt-BR" sz="1600" i="1">
                              <a:latin typeface="Cambria Math" panose="02040503050406030204" pitchFamily="18" charset="0"/>
                            </a:rPr>
                            <m:t> </m:t>
                          </m:r>
                          <m:r>
                            <a:rPr lang="nl-NL" sz="1600" b="0" i="1" smtClean="0">
                              <a:latin typeface="Cambria Math" panose="02040503050406030204" pitchFamily="18" charset="0"/>
                            </a:rPr>
                            <m:t>−</m:t>
                          </m:r>
                          <m:r>
                            <a:rPr lang="pt-BR" sz="1600" i="1">
                              <a:latin typeface="Cambria Math" panose="02040503050406030204" pitchFamily="18" charset="0"/>
                            </a:rPr>
                            <m:t>1</m:t>
                          </m:r>
                        </m:e>
                      </m:d>
                      <m:r>
                        <a:rPr lang="nl-NL" sz="1600" b="0" i="1" smtClean="0">
                          <a:latin typeface="Cambria Math" panose="02040503050406030204" pitchFamily="18" charset="0"/>
                        </a:rPr>
                        <m:t>=</m:t>
                      </m:r>
                      <m:r>
                        <a:rPr lang="pt-BR" sz="1600" i="1">
                          <a:latin typeface="Cambria Math" panose="02040503050406030204" pitchFamily="18" charset="0"/>
                        </a:rPr>
                        <m:t>0</m:t>
                      </m:r>
                      <m:r>
                        <a:rPr lang="nl-NL" sz="1600" b="0" i="1" smtClean="0">
                          <a:latin typeface="Cambria Math" panose="02040503050406030204" pitchFamily="18" charset="0"/>
                        </a:rPr>
                        <m:t>,</m:t>
                      </m:r>
                      <m:r>
                        <a:rPr lang="pt-BR" sz="1600" i="1">
                          <a:latin typeface="Cambria Math" panose="02040503050406030204" pitchFamily="18" charset="0"/>
                        </a:rPr>
                        <m:t>7</m:t>
                      </m:r>
                      <m:r>
                        <a:rPr lang="pt-BR" sz="1600" i="1" smtClean="0">
                          <a:latin typeface="Cambria Math" panose="02040503050406030204" pitchFamily="18" charset="0"/>
                        </a:rPr>
                        <m:t>4</m:t>
                      </m:r>
                      <m:r>
                        <a:rPr lang="nl-NL" sz="1600" b="0" i="1" smtClean="0">
                          <a:latin typeface="Cambria Math" panose="02040503050406030204" pitchFamily="18" charset="0"/>
                        </a:rPr>
                        <m:t>3</m:t>
                      </m:r>
                    </m:oMath>
                  </m:oMathPara>
                </a14:m>
                <a:endParaRPr lang="nl-NL" sz="1600" i="1">
                  <a:latin typeface="Cambria Math" panose="02040503050406030204" pitchFamily="18" charset="0"/>
                </a:endParaRPr>
              </a:p>
              <a:p>
                <a:pPr marL="0" indent="0" algn="r">
                  <a:buNone/>
                </a:pPr>
                <a14:m>
                  <m:oMathPara xmlns:m="http://schemas.openxmlformats.org/officeDocument/2006/math">
                    <m:oMathParaPr>
                      <m:jc m:val="centerGroup"/>
                    </m:oMathParaPr>
                    <m:oMath xmlns:m="http://schemas.openxmlformats.org/officeDocument/2006/math">
                      <m:r>
                        <a:rPr lang="nl-NL" sz="1600" b="0" i="1" smtClean="0">
                          <a:latin typeface="Cambria Math" panose="02040503050406030204" pitchFamily="18" charset="0"/>
                        </a:rPr>
                        <m:t>0≤</m:t>
                      </m:r>
                      <m:r>
                        <a:rPr lang="nl-NL" sz="1600" b="0" i="1" smtClean="0">
                          <a:latin typeface="Cambria Math" panose="02040503050406030204" pitchFamily="18" charset="0"/>
                        </a:rPr>
                        <m:t>𝑈</m:t>
                      </m:r>
                      <m:r>
                        <a:rPr lang="nl-NL" sz="1600" b="0" i="1" smtClean="0">
                          <a:latin typeface="Cambria Math" panose="02040503050406030204" pitchFamily="18" charset="0"/>
                        </a:rPr>
                        <m:t>≤</m:t>
                      </m:r>
                      <m:r>
                        <a:rPr lang="nl-NL" sz="1600" b="0" i="1" smtClean="0">
                          <a:latin typeface="Cambria Math" panose="02040503050406030204" pitchFamily="18" charset="0"/>
                        </a:rPr>
                        <m:t>𝐵</m:t>
                      </m:r>
                      <m:d>
                        <m:dPr>
                          <m:ctrlPr>
                            <a:rPr lang="nl-NL" sz="1600" b="0" i="1" smtClean="0">
                              <a:latin typeface="Cambria Math" panose="02040503050406030204" pitchFamily="18" charset="0"/>
                            </a:rPr>
                          </m:ctrlPr>
                        </m:dPr>
                        <m:e>
                          <m:r>
                            <a:rPr lang="nl-NL" sz="1600" b="0" i="1" smtClean="0">
                              <a:latin typeface="Cambria Math" panose="02040503050406030204" pitchFamily="18" charset="0"/>
                            </a:rPr>
                            <m:t>𝑛</m:t>
                          </m:r>
                        </m:e>
                      </m:d>
                    </m:oMath>
                  </m:oMathPara>
                </a14:m>
                <a:endParaRPr lang="nl-NL" sz="1600" b="0" i="1">
                  <a:latin typeface="Cambria Math" panose="02040503050406030204" pitchFamily="18" charset="0"/>
                </a:endParaRPr>
              </a:p>
              <a:p>
                <a:pPr marL="0" indent="0" algn="r">
                  <a:buNone/>
                </a:pPr>
                <a:endParaRPr lang="nl-NL" sz="1600" b="0" i="1">
                  <a:latin typeface="Cambria Math" panose="02040503050406030204" pitchFamily="18" charset="0"/>
                </a:endParaRPr>
              </a:p>
              <a:p>
                <a:pPr marL="0" indent="0" algn="r">
                  <a:buNone/>
                </a:pPr>
                <a14:m>
                  <m:oMathPara xmlns:m="http://schemas.openxmlformats.org/officeDocument/2006/math">
                    <m:oMathParaPr>
                      <m:jc m:val="centerGroup"/>
                    </m:oMathParaPr>
                    <m:oMath xmlns:m="http://schemas.openxmlformats.org/officeDocument/2006/math">
                      <m:r>
                        <a:rPr lang="nl-NL" sz="1600" b="0" i="1" smtClean="0">
                          <a:latin typeface="Cambria Math" panose="02040503050406030204" pitchFamily="18" charset="0"/>
                        </a:rPr>
                        <m:t>0≤0,56≤0,743 →</m:t>
                      </m:r>
                      <m:r>
                        <a:rPr lang="nl-NL" sz="1600" b="1" i="1" smtClean="0">
                          <a:latin typeface="Cambria Math" panose="02040503050406030204" pitchFamily="18" charset="0"/>
                        </a:rPr>
                        <m:t>𝑺𝒄𝒉𝒆𝒅𝒖𝒍𝒂𝒃𝒍𝒆</m:t>
                      </m:r>
                    </m:oMath>
                  </m:oMathPara>
                </a14:m>
                <a:endParaRPr lang="es-ES" sz="1600" b="1" i="1">
                  <a:latin typeface="Cambria Math" panose="02040503050406030204" pitchFamily="18" charset="0"/>
                </a:endParaRPr>
              </a:p>
              <a:p>
                <a:pPr marL="0" indent="0" algn="r">
                  <a:buNone/>
                </a:pPr>
                <a:endParaRPr lang="es-ES" sz="1600" b="0" i="1">
                  <a:latin typeface="Cambria Math" panose="02040503050406030204" pitchFamily="18" charset="0"/>
                </a:endParaRPr>
              </a:p>
            </p:txBody>
          </p:sp>
        </mc:Choice>
        <mc:Fallback>
          <p:sp>
            <p:nvSpPr>
              <p:cNvPr id="12" name="Content Placeholder 11">
                <a:extLst>
                  <a:ext uri="{FF2B5EF4-FFF2-40B4-BE49-F238E27FC236}">
                    <a16:creationId xmlns:a16="http://schemas.microsoft.com/office/drawing/2014/main" id="{16A6F08B-65EE-42B7-4B87-5D2B66A51F40}"/>
                  </a:ext>
                </a:extLst>
              </p:cNvPr>
              <p:cNvSpPr>
                <a:spLocks noGrp="1" noRot="1" noChangeAspect="1" noMove="1" noResize="1" noEditPoints="1" noAdjustHandles="1" noChangeArrowheads="1" noChangeShapeType="1" noTextEdit="1"/>
              </p:cNvSpPr>
              <p:nvPr>
                <p:ph sz="quarter" idx="4"/>
              </p:nvPr>
            </p:nvSpPr>
            <p:spPr>
              <a:blipFill>
                <a:blip r:embed="rId4"/>
                <a:stretch>
                  <a:fillRect r="-489" b="-344"/>
                </a:stretch>
              </a:blipFill>
            </p:spPr>
            <p:txBody>
              <a:bodyPr/>
              <a:lstStyle/>
              <a:p>
                <a:r>
                  <a:rPr lang="en-DE">
                    <a:noFill/>
                  </a:rPr>
                  <a:t> </a:t>
                </a:r>
              </a:p>
            </p:txBody>
          </p:sp>
        </mc:Fallback>
      </mc:AlternateContent>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fld id="{C18CC60D-0948-3549-824F-CA7559E64DC6}" type="datetime1">
              <a:rPr lang="de-DE" smtClean="0"/>
              <a:t>12.01.23</a:t>
            </a:fld>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16</a:t>
            </a:fld>
            <a:endParaRPr lang="en-DE"/>
          </a:p>
        </p:txBody>
      </p:sp>
      <p:graphicFrame>
        <p:nvGraphicFramePr>
          <p:cNvPr id="7" name="Table 6">
            <a:extLst>
              <a:ext uri="{FF2B5EF4-FFF2-40B4-BE49-F238E27FC236}">
                <a16:creationId xmlns:a16="http://schemas.microsoft.com/office/drawing/2014/main" id="{C46B4E4A-95F2-2FF4-3070-EA54435DD6A4}"/>
              </a:ext>
            </a:extLst>
          </p:cNvPr>
          <p:cNvGraphicFramePr>
            <a:graphicFrameLocks noGrp="1"/>
          </p:cNvGraphicFramePr>
          <p:nvPr/>
        </p:nvGraphicFramePr>
        <p:xfrm>
          <a:off x="3238500" y="1508760"/>
          <a:ext cx="5715000" cy="1920240"/>
        </p:xfrm>
        <a:graphic>
          <a:graphicData uri="http://schemas.openxmlformats.org/drawingml/2006/table">
            <a:tbl>
              <a:tblPr/>
              <a:tblGrid>
                <a:gridCol w="392467">
                  <a:extLst>
                    <a:ext uri="{9D8B030D-6E8A-4147-A177-3AD203B41FA5}">
                      <a16:colId xmlns:a16="http://schemas.microsoft.com/office/drawing/2014/main" val="579891463"/>
                    </a:ext>
                  </a:extLst>
                </a:gridCol>
                <a:gridCol w="855308">
                  <a:extLst>
                    <a:ext uri="{9D8B030D-6E8A-4147-A177-3AD203B41FA5}">
                      <a16:colId xmlns:a16="http://schemas.microsoft.com/office/drawing/2014/main" val="2954323776"/>
                    </a:ext>
                  </a:extLst>
                </a:gridCol>
                <a:gridCol w="1408498">
                  <a:extLst>
                    <a:ext uri="{9D8B030D-6E8A-4147-A177-3AD203B41FA5}">
                      <a16:colId xmlns:a16="http://schemas.microsoft.com/office/drawing/2014/main" val="2938325227"/>
                    </a:ext>
                  </a:extLst>
                </a:gridCol>
                <a:gridCol w="1001327">
                  <a:extLst>
                    <a:ext uri="{9D8B030D-6E8A-4147-A177-3AD203B41FA5}">
                      <a16:colId xmlns:a16="http://schemas.microsoft.com/office/drawing/2014/main" val="769635575"/>
                    </a:ext>
                  </a:extLst>
                </a:gridCol>
                <a:gridCol w="1009650">
                  <a:extLst>
                    <a:ext uri="{9D8B030D-6E8A-4147-A177-3AD203B41FA5}">
                      <a16:colId xmlns:a16="http://schemas.microsoft.com/office/drawing/2014/main" val="1816090641"/>
                    </a:ext>
                  </a:extLst>
                </a:gridCol>
                <a:gridCol w="1047750">
                  <a:extLst>
                    <a:ext uri="{9D8B030D-6E8A-4147-A177-3AD203B41FA5}">
                      <a16:colId xmlns:a16="http://schemas.microsoft.com/office/drawing/2014/main" val="4061636035"/>
                    </a:ext>
                  </a:extLst>
                </a:gridCol>
              </a:tblGrid>
              <a:tr h="0">
                <a:tc>
                  <a:txBody>
                    <a:bodyPr/>
                    <a:lstStyle/>
                    <a:p>
                      <a:pPr fontAlgn="t"/>
                      <a:endParaRPr lang="nl-NL">
                        <a:effectLst/>
                      </a:endParaRPr>
                    </a:p>
                    <a:p>
                      <a:pPr algn="l" rtl="0" fontAlgn="base"/>
                      <a:r>
                        <a:rPr lang="nl-NL" sz="1100" b="0" i="0">
                          <a:effectLst/>
                          <a:latin typeface="Calibri" panose="020F0502020204030204" pitchFamily="34" charset="0"/>
                        </a:rPr>
                        <a:t> </a:t>
                      </a:r>
                      <a:endParaRPr lang="nl-NL" b="0" i="0">
                        <a:effectLst/>
                      </a:endParaRPr>
                    </a:p>
                  </a:txBody>
                  <a:tcPr>
                    <a:lnL>
                      <a:noFill/>
                    </a:lnL>
                    <a:lnR w="9525" cap="flat" cmpd="sng" algn="ctr">
                      <a:solidFill>
                        <a:srgbClr val="000000"/>
                      </a:solidFill>
                      <a:prstDash val="solid"/>
                      <a:round/>
                      <a:headEnd type="none" w="med" len="med"/>
                      <a:tailEnd type="none" w="med" len="med"/>
                    </a:lnR>
                    <a:lnT>
                      <a:noFill/>
                    </a:lnT>
                    <a:lnB w="9525" cap="flat" cmpd="sng" algn="ctr">
                      <a:solidFill>
                        <a:srgbClr val="000000"/>
                      </a:solidFill>
                      <a:prstDash val="solid"/>
                      <a:round/>
                      <a:headEnd type="none" w="med" len="med"/>
                      <a:tailEnd type="none" w="med" len="med"/>
                    </a:lnB>
                  </a:tcPr>
                </a:tc>
                <a:tc>
                  <a:txBody>
                    <a:bodyPr/>
                    <a:lstStyle/>
                    <a:p>
                      <a:pPr algn="ctr" rtl="0" fontAlgn="base"/>
                      <a:r>
                        <a:rPr lang="nl-NL" sz="1200" b="1" i="0">
                          <a:solidFill>
                            <a:srgbClr val="000000"/>
                          </a:solidFill>
                          <a:effectLst/>
                          <a:latin typeface="Times New Roman" panose="02020603050405020304" pitchFamily="18" charset="0"/>
                        </a:rPr>
                        <a:t>Clear model</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en-US" sz="1200" b="1" i="0">
                          <a:solidFill>
                            <a:srgbClr val="000000"/>
                          </a:solidFill>
                          <a:effectLst/>
                          <a:latin typeface="Times New Roman" panose="02020603050405020304" pitchFamily="18" charset="0"/>
                        </a:rPr>
                        <a:t>Add street/intersection lighting to model</a:t>
                      </a:r>
                      <a:endParaRPr lang="en-US"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200" b="1" i="0">
                          <a:solidFill>
                            <a:srgbClr val="000000"/>
                          </a:solidFill>
                          <a:effectLst/>
                          <a:latin typeface="Times New Roman" panose="02020603050405020304" pitchFamily="18" charset="0"/>
                        </a:rPr>
                        <a:t>Add vehicles to model</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200" b="1" i="0">
                          <a:solidFill>
                            <a:srgbClr val="000000"/>
                          </a:solidFill>
                          <a:effectLst/>
                          <a:latin typeface="Times New Roman" panose="02020603050405020304" pitchFamily="18" charset="0"/>
                        </a:rPr>
                        <a:t>Update LEDs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200" b="1" i="0">
                          <a:solidFill>
                            <a:srgbClr val="000000"/>
                          </a:solidFill>
                          <a:effectLst/>
                          <a:latin typeface="Times New Roman" panose="02020603050405020304" pitchFamily="18" charset="0"/>
                        </a:rPr>
                        <a:t>Update vehicle positions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extLst>
                  <a:ext uri="{0D108BD9-81ED-4DB2-BD59-A6C34878D82A}">
                    <a16:rowId xmlns:a16="http://schemas.microsoft.com/office/drawing/2014/main" val="113099108"/>
                  </a:ext>
                </a:extLst>
              </a:tr>
              <a:tr h="0">
                <a:tc>
                  <a:txBody>
                    <a:bodyPr/>
                    <a:lstStyle/>
                    <a:p>
                      <a:pPr algn="ctr" rtl="0" fontAlgn="base"/>
                      <a:r>
                        <a:rPr lang="nl-NL" sz="1500" b="0" i="0">
                          <a:solidFill>
                            <a:srgbClr val="000000"/>
                          </a:solidFill>
                          <a:effectLst/>
                          <a:latin typeface="Times New Roman" panose="02020603050405020304" pitchFamily="18" charset="0"/>
                        </a:rPr>
                        <a:t>A</a:t>
                      </a:r>
                      <a:r>
                        <a:rPr lang="nl-NL" sz="1200" b="0" i="0" baseline="-25000">
                          <a:solidFill>
                            <a:srgbClr val="000000"/>
                          </a:solidFill>
                          <a:effectLst/>
                          <a:latin typeface="Times New Roman" panose="02020603050405020304" pitchFamily="18" charset="0"/>
                        </a:rPr>
                        <a:t>i</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500" b="0" i="0">
                          <a:solidFill>
                            <a:srgbClr val="000000"/>
                          </a:solidFill>
                          <a:effectLst/>
                          <a:latin typeface="Times New Roman" panose="02020603050405020304" pitchFamily="18" charset="0"/>
                        </a:rPr>
                        <a:t>0ms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0.5ms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1ms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1.5ms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4ms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1176626034"/>
                  </a:ext>
                </a:extLst>
              </a:tr>
              <a:tr h="0">
                <a:tc>
                  <a:txBody>
                    <a:bodyPr/>
                    <a:lstStyle/>
                    <a:p>
                      <a:pPr algn="ctr" rtl="0" fontAlgn="base"/>
                      <a:r>
                        <a:rPr lang="nl-NL" sz="1500" b="0" i="0">
                          <a:solidFill>
                            <a:srgbClr val="000000"/>
                          </a:solidFill>
                          <a:effectLst/>
                          <a:latin typeface="Times New Roman" panose="02020603050405020304" pitchFamily="18" charset="0"/>
                        </a:rPr>
                        <a:t>C</a:t>
                      </a:r>
                      <a:r>
                        <a:rPr lang="nl-NL" sz="1200" b="0" i="0" baseline="-25000">
                          <a:solidFill>
                            <a:srgbClr val="000000"/>
                          </a:solidFill>
                          <a:effectLst/>
                          <a:latin typeface="Times New Roman" panose="02020603050405020304" pitchFamily="18" charset="0"/>
                        </a:rPr>
                        <a:t>i</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500" b="0" i="0">
                          <a:solidFill>
                            <a:srgbClr val="000000"/>
                          </a:solidFill>
                          <a:effectLst/>
                          <a:latin typeface="Times New Roman" panose="02020603050405020304" pitchFamily="18" charset="0"/>
                        </a:rPr>
                        <a:t>0.39ms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0.21ms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0.06ms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2.06ms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0.36ms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3133413237"/>
                  </a:ext>
                </a:extLst>
              </a:tr>
              <a:tr h="140703">
                <a:tc>
                  <a:txBody>
                    <a:bodyPr/>
                    <a:lstStyle/>
                    <a:p>
                      <a:pPr algn="ctr" rtl="0" fontAlgn="base"/>
                      <a:r>
                        <a:rPr lang="nl-NL" sz="1500" b="0" i="0">
                          <a:solidFill>
                            <a:srgbClr val="000000"/>
                          </a:solidFill>
                          <a:effectLst/>
                          <a:latin typeface="Times New Roman" panose="02020603050405020304" pitchFamily="18" charset="0"/>
                        </a:rPr>
                        <a:t>D</a:t>
                      </a:r>
                      <a:r>
                        <a:rPr lang="nl-NL" sz="1200" b="0" i="0" baseline="-25000">
                          <a:solidFill>
                            <a:srgbClr val="000000"/>
                          </a:solidFill>
                          <a:effectLst/>
                          <a:latin typeface="Times New Roman" panose="02020603050405020304" pitchFamily="18" charset="0"/>
                        </a:rPr>
                        <a:t>i</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1115741995"/>
                  </a:ext>
                </a:extLst>
              </a:tr>
              <a:tr h="133350">
                <a:tc>
                  <a:txBody>
                    <a:bodyPr/>
                    <a:lstStyle/>
                    <a:p>
                      <a:pPr algn="ctr" rtl="0" fontAlgn="base"/>
                      <a:r>
                        <a:rPr lang="nl-NL" sz="1500" b="0" i="0">
                          <a:solidFill>
                            <a:srgbClr val="000000"/>
                          </a:solidFill>
                          <a:effectLst/>
                          <a:latin typeface="Times New Roman" panose="02020603050405020304" pitchFamily="18" charset="0"/>
                        </a:rPr>
                        <a:t>T</a:t>
                      </a:r>
                      <a:r>
                        <a:rPr lang="nl-NL" sz="1200" b="0" i="0" baseline="-25000">
                          <a:solidFill>
                            <a:srgbClr val="000000"/>
                          </a:solidFill>
                          <a:effectLst/>
                          <a:latin typeface="Times New Roman" panose="02020603050405020304" pitchFamily="18" charset="0"/>
                        </a:rPr>
                        <a:t>i</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FAADC"/>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rtl="0" fontAlgn="base"/>
                      <a:r>
                        <a:rPr lang="nl-NL" sz="1500" b="0" i="0">
                          <a:solidFill>
                            <a:srgbClr val="000000"/>
                          </a:solidFill>
                          <a:effectLst/>
                          <a:latin typeface="Times New Roman" panose="02020603050405020304" pitchFamily="18" charset="0"/>
                        </a:rPr>
                        <a:t>5.5ms</a:t>
                      </a:r>
                      <a:endParaRPr lang="nl-NL"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3234169121"/>
                  </a:ext>
                </a:extLst>
              </a:tr>
            </a:tbl>
          </a:graphicData>
        </a:graphic>
      </p:graphicFrame>
      <p:sp>
        <p:nvSpPr>
          <p:cNvPr id="10" name="TextBox 9">
            <a:extLst>
              <a:ext uri="{FF2B5EF4-FFF2-40B4-BE49-F238E27FC236}">
                <a16:creationId xmlns:a16="http://schemas.microsoft.com/office/drawing/2014/main" id="{0026F3C9-B0B3-AE1E-93AB-675696CF95D4}"/>
              </a:ext>
            </a:extLst>
          </p:cNvPr>
          <p:cNvSpPr txBox="1"/>
          <p:nvPr/>
        </p:nvSpPr>
        <p:spPr>
          <a:xfrm>
            <a:off x="8953500" y="1857375"/>
            <a:ext cx="1412856" cy="1200329"/>
          </a:xfrm>
          <a:prstGeom prst="rect">
            <a:avLst/>
          </a:prstGeom>
          <a:noFill/>
        </p:spPr>
        <p:txBody>
          <a:bodyPr wrap="square" lIns="91440" tIns="45720" rIns="91440" bIns="45720" rtlCol="0" anchor="t">
            <a:spAutoFit/>
          </a:bodyPr>
          <a:lstStyle/>
          <a:p>
            <a:r>
              <a:rPr lang="es-ES" sz="1200" i="1"/>
              <a:t>U : CPU </a:t>
            </a:r>
            <a:r>
              <a:rPr lang="es-ES" sz="1200" i="1" err="1"/>
              <a:t>Utilisation</a:t>
            </a:r>
          </a:p>
          <a:p>
            <a:r>
              <a:rPr lang="es-ES" sz="1200" i="1" err="1">
                <a:cs typeface="Calibri"/>
              </a:rPr>
              <a:t>Ai</a:t>
            </a:r>
            <a:r>
              <a:rPr lang="es-ES" sz="1200" i="1">
                <a:cs typeface="Calibri"/>
              </a:rPr>
              <a:t> : </a:t>
            </a:r>
            <a:r>
              <a:rPr lang="es-ES" sz="1200" i="1" err="1">
                <a:cs typeface="Calibri"/>
              </a:rPr>
              <a:t>Arrival</a:t>
            </a:r>
            <a:r>
              <a:rPr lang="es-ES" sz="1200" i="1">
                <a:cs typeface="Calibri"/>
              </a:rPr>
              <a:t> Time</a:t>
            </a:r>
            <a:endParaRPr lang="es-ES" sz="1200" i="1"/>
          </a:p>
          <a:p>
            <a:r>
              <a:rPr lang="es-ES" sz="1200" i="1"/>
              <a:t>Ci : </a:t>
            </a:r>
            <a:r>
              <a:rPr lang="es-ES" sz="1200" i="1" err="1"/>
              <a:t>Execution</a:t>
            </a:r>
            <a:r>
              <a:rPr lang="es-ES" sz="1200" i="1"/>
              <a:t> Time</a:t>
            </a:r>
            <a:endParaRPr lang="es-ES" sz="1200" i="1">
              <a:cs typeface="Calibri"/>
            </a:endParaRPr>
          </a:p>
          <a:p>
            <a:r>
              <a:rPr lang="es-ES" sz="1200" i="1"/>
              <a:t>Di : </a:t>
            </a:r>
            <a:r>
              <a:rPr lang="es-ES" sz="1200" i="1" err="1"/>
              <a:t>Deadline</a:t>
            </a:r>
            <a:r>
              <a:rPr lang="es-ES" sz="1200" i="1"/>
              <a:t> Time</a:t>
            </a:r>
            <a:endParaRPr lang="es-ES" sz="1200" i="1">
              <a:cs typeface="Calibri"/>
            </a:endParaRPr>
          </a:p>
          <a:p>
            <a:r>
              <a:rPr lang="es-ES" sz="1200" i="1"/>
              <a:t>Ti : </a:t>
            </a:r>
            <a:r>
              <a:rPr lang="es-ES" sz="1200" i="1" err="1"/>
              <a:t>Period</a:t>
            </a:r>
            <a:endParaRPr lang="es-ES" sz="1200" i="1"/>
          </a:p>
          <a:p>
            <a:r>
              <a:rPr lang="es-ES" sz="1200" i="1"/>
              <a:t>n   : </a:t>
            </a:r>
            <a:r>
              <a:rPr lang="es-ES" sz="1200" i="1" err="1"/>
              <a:t>nr</a:t>
            </a:r>
            <a:r>
              <a:rPr lang="es-ES" sz="1200" i="1"/>
              <a:t> </a:t>
            </a:r>
            <a:r>
              <a:rPr lang="es-ES" sz="1200" i="1" err="1"/>
              <a:t>of</a:t>
            </a:r>
            <a:r>
              <a:rPr lang="es-ES" sz="1200" i="1"/>
              <a:t> </a:t>
            </a:r>
            <a:r>
              <a:rPr lang="es-ES" sz="1200" i="1" err="1"/>
              <a:t>tasks</a:t>
            </a:r>
            <a:endParaRPr lang="es-ES" sz="1200" i="1"/>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98E32E9-19F7-6703-0272-29129DA16A2B}"/>
                  </a:ext>
                </a:extLst>
              </p:cNvPr>
              <p:cNvSpPr txBox="1"/>
              <p:nvPr/>
            </p:nvSpPr>
            <p:spPr>
              <a:xfrm>
                <a:off x="3048740" y="3429000"/>
                <a:ext cx="6094520" cy="84856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rPr>
                        <m:t>𝑈</m:t>
                      </m:r>
                      <m:r>
                        <a:rPr lang="pt-BR" sz="1800" b="0" i="1" smtClean="0">
                          <a:latin typeface="Cambria Math" panose="02040503050406030204" pitchFamily="18" charset="0"/>
                        </a:rPr>
                        <m:t>=</m:t>
                      </m:r>
                      <m:nary>
                        <m:naryPr>
                          <m:chr m:val="∑"/>
                          <m:ctrlPr>
                            <a:rPr lang="pt-BR"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pt-BR" sz="1800" b="0" i="1" smtClean="0">
                              <a:latin typeface="Cambria Math" panose="02040503050406030204" pitchFamily="18" charset="0"/>
                            </a:rPr>
                            <m:t>=</m:t>
                          </m:r>
                          <m:r>
                            <a:rPr lang="en-US" sz="1800" b="0" i="1" smtClean="0">
                              <a:latin typeface="Cambria Math" panose="02040503050406030204" pitchFamily="18" charset="0"/>
                            </a:rPr>
                            <m:t>1</m:t>
                          </m:r>
                        </m:sub>
                        <m:sup>
                          <m:r>
                            <a:rPr lang="pt-BR" sz="1800" b="0" i="1" smtClean="0">
                              <a:latin typeface="Cambria Math" panose="02040503050406030204" pitchFamily="18" charset="0"/>
                            </a:rPr>
                            <m:t>𝑛</m:t>
                          </m:r>
                        </m:sup>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𝐶𝑖</m:t>
                              </m:r>
                            </m:num>
                            <m:den>
                              <m:r>
                                <a:rPr lang="en-US" sz="1800" b="0" i="1" smtClean="0">
                                  <a:latin typeface="Cambria Math" panose="02040503050406030204" pitchFamily="18" charset="0"/>
                                </a:rPr>
                                <m:t>𝑇𝑖</m:t>
                              </m:r>
                            </m:den>
                          </m:f>
                        </m:e>
                      </m:nary>
                      <m:r>
                        <a:rPr lang="nl-NL" sz="1800" b="0" i="1" smtClean="0">
                          <a:latin typeface="Cambria Math" panose="02040503050406030204" pitchFamily="18" charset="0"/>
                        </a:rPr>
                        <m:t>=</m:t>
                      </m:r>
                      <m:r>
                        <a:rPr lang="nl-NL" sz="1800" b="1" i="1" smtClean="0">
                          <a:latin typeface="Cambria Math" panose="02040503050406030204" pitchFamily="18" charset="0"/>
                        </a:rPr>
                        <m:t>𝟎</m:t>
                      </m:r>
                      <m:r>
                        <a:rPr lang="nl-NL" sz="1800" b="1" i="1" smtClean="0">
                          <a:latin typeface="Cambria Math" panose="02040503050406030204" pitchFamily="18" charset="0"/>
                        </a:rPr>
                        <m:t>,</m:t>
                      </m:r>
                      <m:r>
                        <a:rPr lang="nl-NL" sz="1800" b="1" i="1" smtClean="0">
                          <a:latin typeface="Cambria Math" panose="02040503050406030204" pitchFamily="18" charset="0"/>
                        </a:rPr>
                        <m:t>𝟓𝟔</m:t>
                      </m:r>
                    </m:oMath>
                  </m:oMathPara>
                </a14:m>
                <a:endParaRPr lang="en-GB" sz="1200" b="1" i="1">
                  <a:solidFill>
                    <a:srgbClr val="000000"/>
                  </a:solidFill>
                  <a:effectLst/>
                  <a:latin typeface="Cambria Math" panose="02040503050406030204" pitchFamily="18" charset="0"/>
                </a:endParaRPr>
              </a:p>
            </p:txBody>
          </p:sp>
        </mc:Choice>
        <mc:Fallback>
          <p:sp>
            <p:nvSpPr>
              <p:cNvPr id="14" name="TextBox 13">
                <a:extLst>
                  <a:ext uri="{FF2B5EF4-FFF2-40B4-BE49-F238E27FC236}">
                    <a16:creationId xmlns:a16="http://schemas.microsoft.com/office/drawing/2014/main" id="{398E32E9-19F7-6703-0272-29129DA16A2B}"/>
                  </a:ext>
                </a:extLst>
              </p:cNvPr>
              <p:cNvSpPr txBox="1">
                <a:spLocks noRot="1" noChangeAspect="1" noMove="1" noResize="1" noEditPoints="1" noAdjustHandles="1" noChangeArrowheads="1" noChangeShapeType="1" noTextEdit="1"/>
              </p:cNvSpPr>
              <p:nvPr/>
            </p:nvSpPr>
            <p:spPr>
              <a:xfrm>
                <a:off x="3048740" y="3429000"/>
                <a:ext cx="6094520" cy="848566"/>
              </a:xfrm>
              <a:prstGeom prst="rect">
                <a:avLst/>
              </a:prstGeom>
              <a:blipFill>
                <a:blip r:embed="rId5"/>
                <a:stretch>
                  <a:fillRect t="-101493" b="-155224"/>
                </a:stretch>
              </a:blipFill>
            </p:spPr>
            <p:txBody>
              <a:bodyPr/>
              <a:lstStyle/>
              <a:p>
                <a:r>
                  <a:rPr lang="en-DE">
                    <a:noFill/>
                  </a:rPr>
                  <a:t> </a:t>
                </a:r>
              </a:p>
            </p:txBody>
          </p:sp>
        </mc:Fallback>
      </mc:AlternateContent>
    </p:spTree>
    <p:extLst>
      <p:ext uri="{BB962C8B-B14F-4D97-AF65-F5344CB8AC3E}">
        <p14:creationId xmlns:p14="http://schemas.microsoft.com/office/powerpoint/2010/main" val="843992283"/>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p:txBody>
          <a:bodyPr/>
          <a:lstStyle/>
          <a:p>
            <a:r>
              <a:rPr lang="nl-NL"/>
              <a:t>Task Scheduling</a:t>
            </a:r>
          </a:p>
        </p:txBody>
      </p:sp>
      <p:sp>
        <p:nvSpPr>
          <p:cNvPr id="3" name="Content Placeholder 2">
            <a:extLst>
              <a:ext uri="{FF2B5EF4-FFF2-40B4-BE49-F238E27FC236}">
                <a16:creationId xmlns:a16="http://schemas.microsoft.com/office/drawing/2014/main" id="{F05A691D-0BF5-F319-19EA-A305863EB76B}"/>
              </a:ext>
            </a:extLst>
          </p:cNvPr>
          <p:cNvSpPr>
            <a:spLocks noGrp="1"/>
          </p:cNvSpPr>
          <p:nvPr>
            <p:ph idx="1"/>
          </p:nvPr>
        </p:nvSpPr>
        <p:spPr/>
        <p:txBody>
          <a:bodyPr/>
          <a:lstStyle/>
          <a:p>
            <a:pPr marL="0" indent="0">
              <a:buNone/>
            </a:pPr>
            <a:endParaRPr lang="nl-NL"/>
          </a:p>
        </p:txBody>
      </p:sp>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fld id="{C18CC60D-0948-3549-824F-CA7559E64DC6}" type="datetime1">
              <a:rPr lang="de-DE" smtClean="0"/>
              <a:t>12.01.23</a:t>
            </a:fld>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17</a:t>
            </a:fld>
            <a:endParaRPr lang="en-DE"/>
          </a:p>
        </p:txBody>
      </p:sp>
      <p:pic>
        <p:nvPicPr>
          <p:cNvPr id="2050" name="Picture 2">
            <a:extLst>
              <a:ext uri="{FF2B5EF4-FFF2-40B4-BE49-F238E27FC236}">
                <a16:creationId xmlns:a16="http://schemas.microsoft.com/office/drawing/2014/main" id="{3EAC86EA-7E57-9AE6-B1AD-F2AB2ADF4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025" y="2745208"/>
            <a:ext cx="10267950" cy="2512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949231"/>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02AC-EE58-FBA8-3BCF-BC0301AB018B}"/>
              </a:ext>
            </a:extLst>
          </p:cNvPr>
          <p:cNvSpPr>
            <a:spLocks noGrp="1"/>
          </p:cNvSpPr>
          <p:nvPr>
            <p:ph type="title"/>
          </p:nvPr>
        </p:nvSpPr>
        <p:spPr/>
        <p:txBody>
          <a:bodyPr/>
          <a:lstStyle/>
          <a:p>
            <a:r>
              <a:rPr lang="nl-NL"/>
              <a:t>Testing</a:t>
            </a:r>
          </a:p>
        </p:txBody>
      </p:sp>
      <p:sp>
        <p:nvSpPr>
          <p:cNvPr id="7" name="Content Placeholder 6">
            <a:extLst>
              <a:ext uri="{FF2B5EF4-FFF2-40B4-BE49-F238E27FC236}">
                <a16:creationId xmlns:a16="http://schemas.microsoft.com/office/drawing/2014/main" id="{2E3BBAEB-0F25-0EE0-A312-F48F340ED9D3}"/>
              </a:ext>
            </a:extLst>
          </p:cNvPr>
          <p:cNvSpPr>
            <a:spLocks noGrp="1"/>
          </p:cNvSpPr>
          <p:nvPr>
            <p:ph sz="half" idx="1"/>
          </p:nvPr>
        </p:nvSpPr>
        <p:spPr/>
        <p:txBody>
          <a:bodyPr/>
          <a:lstStyle/>
          <a:p>
            <a:r>
              <a:rPr lang="nl-NL"/>
              <a:t>Unit Tests</a:t>
            </a:r>
          </a:p>
        </p:txBody>
      </p:sp>
      <p:pic>
        <p:nvPicPr>
          <p:cNvPr id="10" name="Content Placeholder 9" descr="Text&#10;&#10;Description automatically generated">
            <a:extLst>
              <a:ext uri="{FF2B5EF4-FFF2-40B4-BE49-F238E27FC236}">
                <a16:creationId xmlns:a16="http://schemas.microsoft.com/office/drawing/2014/main" id="{2418B8CC-F32A-18A7-B096-F566D51D2860}"/>
              </a:ext>
            </a:extLst>
          </p:cNvPr>
          <p:cNvPicPr>
            <a:picLocks noGrp="1" noChangeAspect="1"/>
          </p:cNvPicPr>
          <p:nvPr>
            <p:ph sz="half" idx="2"/>
          </p:nvPr>
        </p:nvPicPr>
        <p:blipFill>
          <a:blip r:embed="rId3"/>
          <a:stretch>
            <a:fillRect/>
          </a:stretch>
        </p:blipFill>
        <p:spPr>
          <a:xfrm>
            <a:off x="2609850" y="1443149"/>
            <a:ext cx="9245409" cy="4619072"/>
          </a:xfrm>
          <a:prstGeom prst="rect">
            <a:avLst/>
          </a:prstGeom>
          <a:ln>
            <a:noFill/>
          </a:ln>
          <a:effectLst>
            <a:outerShdw blurRad="292100" dist="139700" dir="2700000" algn="tl" rotWithShape="0">
              <a:srgbClr val="333333">
                <a:alpha val="65000"/>
              </a:srgbClr>
            </a:outerShdw>
          </a:effectLst>
        </p:spPr>
      </p:pic>
      <p:sp>
        <p:nvSpPr>
          <p:cNvPr id="4" name="Date Placeholder 3">
            <a:extLst>
              <a:ext uri="{FF2B5EF4-FFF2-40B4-BE49-F238E27FC236}">
                <a16:creationId xmlns:a16="http://schemas.microsoft.com/office/drawing/2014/main" id="{3C37BFA8-0135-7740-1C4B-14EF538AED2D}"/>
              </a:ext>
            </a:extLst>
          </p:cNvPr>
          <p:cNvSpPr>
            <a:spLocks noGrp="1"/>
          </p:cNvSpPr>
          <p:nvPr>
            <p:ph type="dt" sz="half" idx="10"/>
          </p:nvPr>
        </p:nvSpPr>
        <p:spPr/>
        <p:txBody>
          <a:bodyPr/>
          <a:lstStyle/>
          <a:p>
            <a:fld id="{C18CC60D-0948-3549-824F-CA7559E64DC6}" type="datetime1">
              <a:rPr lang="de-DE" smtClean="0"/>
              <a:t>12.01.23</a:t>
            </a:fld>
            <a:endParaRPr lang="en-DE"/>
          </a:p>
        </p:txBody>
      </p:sp>
      <p:sp>
        <p:nvSpPr>
          <p:cNvPr id="5" name="Footer Placeholder 4">
            <a:extLst>
              <a:ext uri="{FF2B5EF4-FFF2-40B4-BE49-F238E27FC236}">
                <a16:creationId xmlns:a16="http://schemas.microsoft.com/office/drawing/2014/main" id="{8B16FD77-1CC0-9EC4-6A46-433DA17BED8C}"/>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9FBE6A5A-2762-1F6E-ADD8-281B8FD56437}"/>
              </a:ext>
            </a:extLst>
          </p:cNvPr>
          <p:cNvSpPr>
            <a:spLocks noGrp="1"/>
          </p:cNvSpPr>
          <p:nvPr>
            <p:ph type="sldNum" sz="quarter" idx="12"/>
          </p:nvPr>
        </p:nvSpPr>
        <p:spPr/>
        <p:txBody>
          <a:bodyPr/>
          <a:lstStyle/>
          <a:p>
            <a:fld id="{5C794AA0-44C0-904C-9E31-583D0BE1B9EC}" type="slidenum">
              <a:rPr lang="en-DE" smtClean="0"/>
              <a:t>18</a:t>
            </a:fld>
            <a:endParaRPr lang="en-DE"/>
          </a:p>
        </p:txBody>
      </p:sp>
    </p:spTree>
    <p:extLst>
      <p:ext uri="{BB962C8B-B14F-4D97-AF65-F5344CB8AC3E}">
        <p14:creationId xmlns:p14="http://schemas.microsoft.com/office/powerpoint/2010/main" val="1198647644"/>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3C0095-502F-E199-37A6-E067859AC3D6}"/>
              </a:ext>
            </a:extLst>
          </p:cNvPr>
          <p:cNvSpPr>
            <a:spLocks noGrp="1"/>
          </p:cNvSpPr>
          <p:nvPr>
            <p:ph type="ctrTitle"/>
          </p:nvPr>
        </p:nvSpPr>
        <p:spPr/>
        <p:txBody>
          <a:bodyPr/>
          <a:lstStyle/>
          <a:p>
            <a:endParaRPr lang="nl-NL"/>
          </a:p>
        </p:txBody>
      </p:sp>
      <p:sp>
        <p:nvSpPr>
          <p:cNvPr id="9" name="Subtitle 8">
            <a:extLst>
              <a:ext uri="{FF2B5EF4-FFF2-40B4-BE49-F238E27FC236}">
                <a16:creationId xmlns:a16="http://schemas.microsoft.com/office/drawing/2014/main" id="{BF9220B6-5E69-5184-A1F0-E06892B130CD}"/>
              </a:ext>
            </a:extLst>
          </p:cNvPr>
          <p:cNvSpPr>
            <a:spLocks noGrp="1"/>
          </p:cNvSpPr>
          <p:nvPr>
            <p:ph type="subTitle" idx="1"/>
          </p:nvPr>
        </p:nvSpPr>
        <p:spPr>
          <a:xfrm>
            <a:off x="1524000" y="4451350"/>
            <a:ext cx="9144000" cy="1655762"/>
          </a:xfrm>
        </p:spPr>
        <p:txBody>
          <a:bodyPr/>
          <a:lstStyle/>
          <a:p>
            <a:endParaRPr lang="nl-NL"/>
          </a:p>
          <a:p>
            <a:r>
              <a:rPr lang="nl-NL"/>
              <a:t>Time for debate</a:t>
            </a:r>
          </a:p>
        </p:txBody>
      </p:sp>
      <p:sp>
        <p:nvSpPr>
          <p:cNvPr id="5" name="Date Placeholder 4">
            <a:extLst>
              <a:ext uri="{FF2B5EF4-FFF2-40B4-BE49-F238E27FC236}">
                <a16:creationId xmlns:a16="http://schemas.microsoft.com/office/drawing/2014/main" id="{ECA10527-DDCE-28EB-2748-D43B41638DC0}"/>
              </a:ext>
            </a:extLst>
          </p:cNvPr>
          <p:cNvSpPr>
            <a:spLocks noGrp="1"/>
          </p:cNvSpPr>
          <p:nvPr>
            <p:ph type="dt" sz="half" idx="10"/>
          </p:nvPr>
        </p:nvSpPr>
        <p:spPr/>
        <p:txBody>
          <a:bodyPr/>
          <a:lstStyle/>
          <a:p>
            <a:fld id="{94E05B34-9BFD-BD48-9CF5-F5FA1A12E9A5}" type="datetime1">
              <a:rPr lang="de-DE" smtClean="0"/>
              <a:t>12.01.23</a:t>
            </a:fld>
            <a:endParaRPr lang="en-DE"/>
          </a:p>
        </p:txBody>
      </p:sp>
      <p:sp>
        <p:nvSpPr>
          <p:cNvPr id="6" name="Footer Placeholder 5">
            <a:extLst>
              <a:ext uri="{FF2B5EF4-FFF2-40B4-BE49-F238E27FC236}">
                <a16:creationId xmlns:a16="http://schemas.microsoft.com/office/drawing/2014/main" id="{96C497A3-4566-519E-F1F1-36AD3E0074E9}"/>
              </a:ext>
            </a:extLst>
          </p:cNvPr>
          <p:cNvSpPr>
            <a:spLocks noGrp="1"/>
          </p:cNvSpPr>
          <p:nvPr>
            <p:ph type="ftr" sz="quarter" idx="11"/>
          </p:nvPr>
        </p:nvSpPr>
        <p:spPr/>
        <p:txBody>
          <a:bodyPr/>
          <a:lstStyle/>
          <a:p>
            <a:r>
              <a:rPr lang="en-US"/>
              <a:t>Smart City</a:t>
            </a:r>
            <a:endParaRPr lang="en-DE"/>
          </a:p>
        </p:txBody>
      </p:sp>
      <p:sp>
        <p:nvSpPr>
          <p:cNvPr id="7" name="Slide Number Placeholder 6">
            <a:extLst>
              <a:ext uri="{FF2B5EF4-FFF2-40B4-BE49-F238E27FC236}">
                <a16:creationId xmlns:a16="http://schemas.microsoft.com/office/drawing/2014/main" id="{C1884E14-7726-0E0E-8B14-CC3406B9E548}"/>
              </a:ext>
            </a:extLst>
          </p:cNvPr>
          <p:cNvSpPr>
            <a:spLocks noGrp="1"/>
          </p:cNvSpPr>
          <p:nvPr>
            <p:ph type="sldNum" sz="quarter" idx="12"/>
          </p:nvPr>
        </p:nvSpPr>
        <p:spPr/>
        <p:txBody>
          <a:bodyPr/>
          <a:lstStyle/>
          <a:p>
            <a:fld id="{5C794AA0-44C0-904C-9E31-583D0BE1B9EC}" type="slidenum">
              <a:rPr lang="en-DE" smtClean="0"/>
              <a:t>19</a:t>
            </a:fld>
            <a:endParaRPr lang="en-DE"/>
          </a:p>
        </p:txBody>
      </p:sp>
      <p:pic>
        <p:nvPicPr>
          <p:cNvPr id="11" name="Picture 10" descr="A picture containing night sky&#10;&#10;Description automatically generated">
            <a:extLst>
              <a:ext uri="{FF2B5EF4-FFF2-40B4-BE49-F238E27FC236}">
                <a16:creationId xmlns:a16="http://schemas.microsoft.com/office/drawing/2014/main" id="{0DFCCB0E-735D-1AAB-D02A-1CB235740CC7}"/>
              </a:ext>
            </a:extLst>
          </p:cNvPr>
          <p:cNvPicPr>
            <a:picLocks noChangeAspect="1"/>
          </p:cNvPicPr>
          <p:nvPr/>
        </p:nvPicPr>
        <p:blipFill>
          <a:blip r:embed="rId3"/>
          <a:stretch>
            <a:fillRect/>
          </a:stretch>
        </p:blipFill>
        <p:spPr>
          <a:xfrm>
            <a:off x="3810000" y="1122363"/>
            <a:ext cx="4572000" cy="3505200"/>
          </a:xfrm>
          <a:prstGeom prst="rect">
            <a:avLst/>
          </a:prstGeom>
        </p:spPr>
      </p:pic>
    </p:spTree>
    <p:extLst>
      <p:ext uri="{BB962C8B-B14F-4D97-AF65-F5344CB8AC3E}">
        <p14:creationId xmlns:p14="http://schemas.microsoft.com/office/powerpoint/2010/main" val="4000016514"/>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AFE8D1-E822-4298-A4F2-A7492ED90DF1}"/>
              </a:ext>
            </a:extLst>
          </p:cNvPr>
          <p:cNvSpPr>
            <a:spLocks noGrp="1"/>
          </p:cNvSpPr>
          <p:nvPr>
            <p:ph type="title"/>
          </p:nvPr>
        </p:nvSpPr>
        <p:spPr/>
        <p:txBody>
          <a:bodyPr/>
          <a:lstStyle/>
          <a:p>
            <a:r>
              <a:rPr lang="nl-NL">
                <a:cs typeface="Calibri Light"/>
              </a:rPr>
              <a:t>Content</a:t>
            </a:r>
            <a:endParaRPr lang="nl-NL"/>
          </a:p>
        </p:txBody>
      </p:sp>
      <p:graphicFrame>
        <p:nvGraphicFramePr>
          <p:cNvPr id="19" name="Tijdelijke aanduiding voor inhoud 5">
            <a:extLst>
              <a:ext uri="{FF2B5EF4-FFF2-40B4-BE49-F238E27FC236}">
                <a16:creationId xmlns:a16="http://schemas.microsoft.com/office/drawing/2014/main" id="{67952CC1-C494-7FD8-DDA5-81BC1F668FEA}"/>
              </a:ext>
            </a:extLst>
          </p:cNvPr>
          <p:cNvGraphicFramePr>
            <a:graphicFrameLocks noGrp="1"/>
          </p:cNvGraphicFramePr>
          <p:nvPr>
            <p:ph idx="1"/>
            <p:extLst>
              <p:ext uri="{D42A27DB-BD31-4B8C-83A1-F6EECF244321}">
                <p14:modId xmlns:p14="http://schemas.microsoft.com/office/powerpoint/2010/main" val="34738185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jdelijke aanduiding voor datum 2">
            <a:extLst>
              <a:ext uri="{FF2B5EF4-FFF2-40B4-BE49-F238E27FC236}">
                <a16:creationId xmlns:a16="http://schemas.microsoft.com/office/drawing/2014/main" id="{35AE39AE-554D-A05F-58F2-4F360CC8410F}"/>
              </a:ext>
            </a:extLst>
          </p:cNvPr>
          <p:cNvSpPr>
            <a:spLocks noGrp="1"/>
          </p:cNvSpPr>
          <p:nvPr>
            <p:ph type="dt" sz="half" idx="10"/>
          </p:nvPr>
        </p:nvSpPr>
        <p:spPr/>
        <p:txBody>
          <a:bodyPr/>
          <a:lstStyle/>
          <a:p>
            <a:fld id="{D1378B51-5715-CF46-B4E1-9D70FD4942D4}" type="datetime1">
              <a:rPr lang="de-DE" smtClean="0"/>
              <a:t>12.01.23</a:t>
            </a:fld>
            <a:endParaRPr lang="en-DE"/>
          </a:p>
        </p:txBody>
      </p:sp>
      <p:sp>
        <p:nvSpPr>
          <p:cNvPr id="4" name="Tijdelijke aanduiding voor voettekst 3">
            <a:extLst>
              <a:ext uri="{FF2B5EF4-FFF2-40B4-BE49-F238E27FC236}">
                <a16:creationId xmlns:a16="http://schemas.microsoft.com/office/drawing/2014/main" id="{A711C58D-3C8A-B7A6-D8F0-3773BB7CE83F}"/>
              </a:ext>
            </a:extLst>
          </p:cNvPr>
          <p:cNvSpPr>
            <a:spLocks noGrp="1"/>
          </p:cNvSpPr>
          <p:nvPr>
            <p:ph type="ftr" sz="quarter" idx="11"/>
          </p:nvPr>
        </p:nvSpPr>
        <p:spPr/>
        <p:txBody>
          <a:bodyPr/>
          <a:lstStyle/>
          <a:p>
            <a:r>
              <a:rPr lang="en-US"/>
              <a:t>Smart City</a:t>
            </a:r>
            <a:endParaRPr lang="en-DE"/>
          </a:p>
        </p:txBody>
      </p:sp>
      <p:sp>
        <p:nvSpPr>
          <p:cNvPr id="5" name="Tijdelijke aanduiding voor dianummer 4">
            <a:extLst>
              <a:ext uri="{FF2B5EF4-FFF2-40B4-BE49-F238E27FC236}">
                <a16:creationId xmlns:a16="http://schemas.microsoft.com/office/drawing/2014/main" id="{2B3AD2E1-5B54-7831-F7A2-8BECF0D51A52}"/>
              </a:ext>
            </a:extLst>
          </p:cNvPr>
          <p:cNvSpPr>
            <a:spLocks noGrp="1"/>
          </p:cNvSpPr>
          <p:nvPr>
            <p:ph type="sldNum" sz="quarter" idx="12"/>
          </p:nvPr>
        </p:nvSpPr>
        <p:spPr/>
        <p:txBody>
          <a:bodyPr/>
          <a:lstStyle/>
          <a:p>
            <a:fld id="{5C794AA0-44C0-904C-9E31-583D0BE1B9EC}" type="slidenum">
              <a:rPr lang="en-DE" smtClean="0"/>
              <a:t>2</a:t>
            </a:fld>
            <a:endParaRPr lang="en-DE"/>
          </a:p>
        </p:txBody>
      </p:sp>
    </p:spTree>
    <p:extLst>
      <p:ext uri="{BB962C8B-B14F-4D97-AF65-F5344CB8AC3E}">
        <p14:creationId xmlns:p14="http://schemas.microsoft.com/office/powerpoint/2010/main" val="407579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graphicEl>
                                              <a:dgm id="{18C993FE-E4F2-4FE6-9708-6A524019F79C}"/>
                                            </p:graphicEl>
                                          </p:spTgt>
                                        </p:tgtEl>
                                        <p:attrNameLst>
                                          <p:attrName>style.visibility</p:attrName>
                                        </p:attrNameLst>
                                      </p:cBhvr>
                                      <p:to>
                                        <p:strVal val="visible"/>
                                      </p:to>
                                    </p:set>
                                    <p:animEffect transition="in" filter="fade">
                                      <p:cBhvr>
                                        <p:cTn id="7" dur="500"/>
                                        <p:tgtEl>
                                          <p:spTgt spid="19">
                                            <p:graphicEl>
                                              <a:dgm id="{18C993FE-E4F2-4FE6-9708-6A524019F79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graphicEl>
                                              <a:dgm id="{F9E11AF4-4BB3-4FC3-B998-BCE5A2C21F98}"/>
                                            </p:graphicEl>
                                          </p:spTgt>
                                        </p:tgtEl>
                                        <p:attrNameLst>
                                          <p:attrName>style.visibility</p:attrName>
                                        </p:attrNameLst>
                                      </p:cBhvr>
                                      <p:to>
                                        <p:strVal val="visible"/>
                                      </p:to>
                                    </p:set>
                                    <p:animEffect transition="in" filter="fade">
                                      <p:cBhvr>
                                        <p:cTn id="10" dur="500"/>
                                        <p:tgtEl>
                                          <p:spTgt spid="19">
                                            <p:graphicEl>
                                              <a:dgm id="{F9E11AF4-4BB3-4FC3-B998-BCE5A2C21F9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graphicEl>
                                              <a:dgm id="{43B29222-FFB1-4382-B221-B3089EAAA09A}"/>
                                            </p:graphicEl>
                                          </p:spTgt>
                                        </p:tgtEl>
                                        <p:attrNameLst>
                                          <p:attrName>style.visibility</p:attrName>
                                        </p:attrNameLst>
                                      </p:cBhvr>
                                      <p:to>
                                        <p:strVal val="visible"/>
                                      </p:to>
                                    </p:set>
                                    <p:animEffect transition="in" filter="fade">
                                      <p:cBhvr>
                                        <p:cTn id="13" dur="500"/>
                                        <p:tgtEl>
                                          <p:spTgt spid="19">
                                            <p:graphicEl>
                                              <a:dgm id="{43B29222-FFB1-4382-B221-B3089EAAA09A}"/>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graphicEl>
                                              <a:dgm id="{3BFFE3E8-BFE5-45BC-A696-D60962F87BC0}"/>
                                            </p:graphicEl>
                                          </p:spTgt>
                                        </p:tgtEl>
                                        <p:attrNameLst>
                                          <p:attrName>style.visibility</p:attrName>
                                        </p:attrNameLst>
                                      </p:cBhvr>
                                      <p:to>
                                        <p:strVal val="visible"/>
                                      </p:to>
                                    </p:set>
                                    <p:animEffect transition="in" filter="fade">
                                      <p:cBhvr>
                                        <p:cTn id="18" dur="500"/>
                                        <p:tgtEl>
                                          <p:spTgt spid="19">
                                            <p:graphicEl>
                                              <a:dgm id="{3BFFE3E8-BFE5-45BC-A696-D60962F87BC0}"/>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graphicEl>
                                              <a:dgm id="{9D0B070C-D615-4186-95B3-1CDB7C4E7B16}"/>
                                            </p:graphicEl>
                                          </p:spTgt>
                                        </p:tgtEl>
                                        <p:attrNameLst>
                                          <p:attrName>style.visibility</p:attrName>
                                        </p:attrNameLst>
                                      </p:cBhvr>
                                      <p:to>
                                        <p:strVal val="visible"/>
                                      </p:to>
                                    </p:set>
                                    <p:animEffect transition="in" filter="fade">
                                      <p:cBhvr>
                                        <p:cTn id="21" dur="500"/>
                                        <p:tgtEl>
                                          <p:spTgt spid="19">
                                            <p:graphicEl>
                                              <a:dgm id="{9D0B070C-D615-4186-95B3-1CDB7C4E7B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graphicEl>
                                              <a:dgm id="{11522741-B8B1-4380-B2C9-4C0675A6659F}"/>
                                            </p:graphicEl>
                                          </p:spTgt>
                                        </p:tgtEl>
                                        <p:attrNameLst>
                                          <p:attrName>style.visibility</p:attrName>
                                        </p:attrNameLst>
                                      </p:cBhvr>
                                      <p:to>
                                        <p:strVal val="visible"/>
                                      </p:to>
                                    </p:set>
                                    <p:animEffect transition="in" filter="fade">
                                      <p:cBhvr>
                                        <p:cTn id="24" dur="500"/>
                                        <p:tgtEl>
                                          <p:spTgt spid="19">
                                            <p:graphicEl>
                                              <a:dgm id="{11522741-B8B1-4380-B2C9-4C0675A6659F}"/>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graphicEl>
                                              <a:dgm id="{D12E9B8D-AF76-4EF2-AD5C-06E2B8786F49}"/>
                                            </p:graphicEl>
                                          </p:spTgt>
                                        </p:tgtEl>
                                        <p:attrNameLst>
                                          <p:attrName>style.visibility</p:attrName>
                                        </p:attrNameLst>
                                      </p:cBhvr>
                                      <p:to>
                                        <p:strVal val="visible"/>
                                      </p:to>
                                    </p:set>
                                    <p:animEffect transition="in" filter="fade">
                                      <p:cBhvr>
                                        <p:cTn id="29" dur="500"/>
                                        <p:tgtEl>
                                          <p:spTgt spid="19">
                                            <p:graphicEl>
                                              <a:dgm id="{D12E9B8D-AF76-4EF2-AD5C-06E2B8786F49}"/>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graphicEl>
                                              <a:dgm id="{251A2EB5-DB5D-4445-81BD-7833E4635E93}"/>
                                            </p:graphicEl>
                                          </p:spTgt>
                                        </p:tgtEl>
                                        <p:attrNameLst>
                                          <p:attrName>style.visibility</p:attrName>
                                        </p:attrNameLst>
                                      </p:cBhvr>
                                      <p:to>
                                        <p:strVal val="visible"/>
                                      </p:to>
                                    </p:set>
                                    <p:animEffect transition="in" filter="fade">
                                      <p:cBhvr>
                                        <p:cTn id="32" dur="500"/>
                                        <p:tgtEl>
                                          <p:spTgt spid="19">
                                            <p:graphicEl>
                                              <a:dgm id="{251A2EB5-DB5D-4445-81BD-7833E4635E9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graphicEl>
                                              <a:dgm id="{9881AB82-9A13-4CDE-AEEA-0360A8281651}"/>
                                            </p:graphicEl>
                                          </p:spTgt>
                                        </p:tgtEl>
                                        <p:attrNameLst>
                                          <p:attrName>style.visibility</p:attrName>
                                        </p:attrNameLst>
                                      </p:cBhvr>
                                      <p:to>
                                        <p:strVal val="visible"/>
                                      </p:to>
                                    </p:set>
                                    <p:animEffect transition="in" filter="fade">
                                      <p:cBhvr>
                                        <p:cTn id="35" dur="500"/>
                                        <p:tgtEl>
                                          <p:spTgt spid="19">
                                            <p:graphicEl>
                                              <a:dgm id="{9881AB82-9A13-4CDE-AEEA-0360A828165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519E0442-A8E9-1E99-386A-8476D3364E60}"/>
              </a:ext>
            </a:extLst>
          </p:cNvPr>
          <p:cNvSpPr>
            <a:spLocks noGrp="1"/>
          </p:cNvSpPr>
          <p:nvPr>
            <p:ph type="title"/>
          </p:nvPr>
        </p:nvSpPr>
        <p:spPr/>
        <p:txBody>
          <a:bodyPr/>
          <a:lstStyle/>
          <a:p>
            <a:r>
              <a:rPr lang="nl-NL">
                <a:cs typeface="Calibri Light"/>
              </a:rPr>
              <a:t>Smart City</a:t>
            </a:r>
            <a:endParaRPr lang="nl-NL"/>
          </a:p>
        </p:txBody>
      </p:sp>
      <p:sp>
        <p:nvSpPr>
          <p:cNvPr id="7" name="Tijdelijke aanduiding voor inhoud 6">
            <a:extLst>
              <a:ext uri="{FF2B5EF4-FFF2-40B4-BE49-F238E27FC236}">
                <a16:creationId xmlns:a16="http://schemas.microsoft.com/office/drawing/2014/main" id="{8AC3B3E1-F13D-0A05-4B33-8794DEEA612B}"/>
              </a:ext>
            </a:extLst>
          </p:cNvPr>
          <p:cNvSpPr>
            <a:spLocks noGrp="1"/>
          </p:cNvSpPr>
          <p:nvPr>
            <p:ph idx="1"/>
          </p:nvPr>
        </p:nvSpPr>
        <p:spPr/>
        <p:txBody>
          <a:bodyPr vert="horz" lIns="91440" tIns="45720" rIns="91440" bIns="45720" rtlCol="0" anchor="t">
            <a:normAutofit/>
          </a:bodyPr>
          <a:lstStyle/>
          <a:p>
            <a:r>
              <a:rPr lang="nl-NL">
                <a:cs typeface="Calibri"/>
              </a:rPr>
              <a:t>Mind map</a:t>
            </a:r>
          </a:p>
          <a:p>
            <a:r>
              <a:rPr lang="nl-NL" err="1">
                <a:cs typeface="Calibri"/>
              </a:rPr>
              <a:t>Requirements</a:t>
            </a:r>
          </a:p>
          <a:p>
            <a:r>
              <a:rPr lang="nl-NL">
                <a:cs typeface="Calibri"/>
              </a:rPr>
              <a:t>Activity </a:t>
            </a:r>
            <a:r>
              <a:rPr lang="nl-NL" err="1">
                <a:cs typeface="Calibri"/>
              </a:rPr>
              <a:t>diagrams</a:t>
            </a:r>
          </a:p>
        </p:txBody>
      </p:sp>
      <p:sp>
        <p:nvSpPr>
          <p:cNvPr id="3" name="Date Placeholder 2">
            <a:extLst>
              <a:ext uri="{FF2B5EF4-FFF2-40B4-BE49-F238E27FC236}">
                <a16:creationId xmlns:a16="http://schemas.microsoft.com/office/drawing/2014/main" id="{08550EEC-1C99-12CB-F8E8-75C5C52E0F20}"/>
              </a:ext>
            </a:extLst>
          </p:cNvPr>
          <p:cNvSpPr>
            <a:spLocks noGrp="1"/>
          </p:cNvSpPr>
          <p:nvPr>
            <p:ph type="dt" sz="half" idx="10"/>
          </p:nvPr>
        </p:nvSpPr>
        <p:spPr/>
        <p:txBody>
          <a:bodyPr/>
          <a:lstStyle/>
          <a:p>
            <a:fld id="{D1378B51-5715-CF46-B4E1-9D70FD4942D4}" type="datetime1">
              <a:rPr lang="de-DE" smtClean="0"/>
              <a:t>11.01.23</a:t>
            </a:fld>
            <a:endParaRPr lang="en-DE"/>
          </a:p>
        </p:txBody>
      </p:sp>
      <p:sp>
        <p:nvSpPr>
          <p:cNvPr id="4" name="Footer Placeholder 3">
            <a:extLst>
              <a:ext uri="{FF2B5EF4-FFF2-40B4-BE49-F238E27FC236}">
                <a16:creationId xmlns:a16="http://schemas.microsoft.com/office/drawing/2014/main" id="{5CE83A81-E6C1-257F-3466-0FCC1F2DBE3C}"/>
              </a:ext>
            </a:extLst>
          </p:cNvPr>
          <p:cNvSpPr>
            <a:spLocks noGrp="1"/>
          </p:cNvSpPr>
          <p:nvPr>
            <p:ph type="ftr" sz="quarter" idx="11"/>
          </p:nvPr>
        </p:nvSpPr>
        <p:spPr/>
        <p:txBody>
          <a:bodyPr/>
          <a:lstStyle/>
          <a:p>
            <a:r>
              <a:rPr lang="en-US"/>
              <a:t>Smart City</a:t>
            </a:r>
            <a:endParaRPr lang="en-DE"/>
          </a:p>
        </p:txBody>
      </p:sp>
      <p:sp>
        <p:nvSpPr>
          <p:cNvPr id="5" name="Slide Number Placeholder 4">
            <a:extLst>
              <a:ext uri="{FF2B5EF4-FFF2-40B4-BE49-F238E27FC236}">
                <a16:creationId xmlns:a16="http://schemas.microsoft.com/office/drawing/2014/main" id="{E55BD302-BA22-F356-60C6-C08B146C91E4}"/>
              </a:ext>
            </a:extLst>
          </p:cNvPr>
          <p:cNvSpPr>
            <a:spLocks noGrp="1"/>
          </p:cNvSpPr>
          <p:nvPr>
            <p:ph type="sldNum" sz="quarter" idx="12"/>
          </p:nvPr>
        </p:nvSpPr>
        <p:spPr/>
        <p:txBody>
          <a:bodyPr/>
          <a:lstStyle/>
          <a:p>
            <a:fld id="{5C794AA0-44C0-904C-9E31-583D0BE1B9EC}" type="slidenum">
              <a:rPr lang="en-DE" smtClean="0"/>
              <a:t>3</a:t>
            </a:fld>
            <a:endParaRPr lang="en-DE"/>
          </a:p>
        </p:txBody>
      </p:sp>
      <p:pic>
        <p:nvPicPr>
          <p:cNvPr id="1026" name="Picture 2">
            <a:extLst>
              <a:ext uri="{FF2B5EF4-FFF2-40B4-BE49-F238E27FC236}">
                <a16:creationId xmlns:a16="http://schemas.microsoft.com/office/drawing/2014/main" id="{4E726AD0-2B32-B047-8716-2ED53EECB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8093" y="1062126"/>
            <a:ext cx="5275013" cy="50771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174888"/>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519E0442-A8E9-1E99-386A-8476D3364E60}"/>
              </a:ext>
            </a:extLst>
          </p:cNvPr>
          <p:cNvSpPr>
            <a:spLocks noGrp="1"/>
          </p:cNvSpPr>
          <p:nvPr>
            <p:ph type="title"/>
          </p:nvPr>
        </p:nvSpPr>
        <p:spPr/>
        <p:txBody>
          <a:bodyPr/>
          <a:lstStyle/>
          <a:p>
            <a:r>
              <a:rPr lang="nl-NL">
                <a:cs typeface="Calibri Light"/>
              </a:rPr>
              <a:t>Smart City</a:t>
            </a:r>
            <a:endParaRPr lang="nl-NL"/>
          </a:p>
        </p:txBody>
      </p:sp>
      <p:sp>
        <p:nvSpPr>
          <p:cNvPr id="7" name="Tijdelijke aanduiding voor inhoud 6">
            <a:extLst>
              <a:ext uri="{FF2B5EF4-FFF2-40B4-BE49-F238E27FC236}">
                <a16:creationId xmlns:a16="http://schemas.microsoft.com/office/drawing/2014/main" id="{8AC3B3E1-F13D-0A05-4B33-8794DEEA612B}"/>
              </a:ext>
            </a:extLst>
          </p:cNvPr>
          <p:cNvSpPr>
            <a:spLocks noGrp="1"/>
          </p:cNvSpPr>
          <p:nvPr>
            <p:ph idx="1"/>
          </p:nvPr>
        </p:nvSpPr>
        <p:spPr/>
        <p:txBody>
          <a:bodyPr vert="horz" lIns="91440" tIns="45720" rIns="91440" bIns="45720" rtlCol="0" anchor="t">
            <a:normAutofit/>
          </a:bodyPr>
          <a:lstStyle/>
          <a:p>
            <a:r>
              <a:rPr lang="nl-NL">
                <a:cs typeface="Calibri"/>
              </a:rPr>
              <a:t>Mind map</a:t>
            </a:r>
          </a:p>
          <a:p>
            <a:r>
              <a:rPr lang="nl-NL" err="1">
                <a:cs typeface="Calibri"/>
              </a:rPr>
              <a:t>Requirements</a:t>
            </a:r>
            <a:endParaRPr lang="nl-NL">
              <a:cs typeface="Calibri"/>
            </a:endParaRPr>
          </a:p>
          <a:p>
            <a:r>
              <a:rPr lang="nl-NL">
                <a:cs typeface="Calibri"/>
              </a:rPr>
              <a:t>Activity </a:t>
            </a:r>
            <a:r>
              <a:rPr lang="nl-NL" err="1">
                <a:cs typeface="Calibri"/>
              </a:rPr>
              <a:t>diagrams</a:t>
            </a:r>
            <a:endParaRPr lang="nl-NL">
              <a:cs typeface="Calibri"/>
            </a:endParaRPr>
          </a:p>
        </p:txBody>
      </p:sp>
      <p:sp>
        <p:nvSpPr>
          <p:cNvPr id="3" name="Date Placeholder 2">
            <a:extLst>
              <a:ext uri="{FF2B5EF4-FFF2-40B4-BE49-F238E27FC236}">
                <a16:creationId xmlns:a16="http://schemas.microsoft.com/office/drawing/2014/main" id="{08550EEC-1C99-12CB-F8E8-75C5C52E0F20}"/>
              </a:ext>
            </a:extLst>
          </p:cNvPr>
          <p:cNvSpPr>
            <a:spLocks noGrp="1"/>
          </p:cNvSpPr>
          <p:nvPr>
            <p:ph type="dt" sz="half" idx="10"/>
          </p:nvPr>
        </p:nvSpPr>
        <p:spPr/>
        <p:txBody>
          <a:bodyPr/>
          <a:lstStyle/>
          <a:p>
            <a:fld id="{D1378B51-5715-CF46-B4E1-9D70FD4942D4}" type="datetime1">
              <a:rPr lang="de-DE" smtClean="0"/>
              <a:t>11.01.23</a:t>
            </a:fld>
            <a:endParaRPr lang="en-DE"/>
          </a:p>
        </p:txBody>
      </p:sp>
      <p:sp>
        <p:nvSpPr>
          <p:cNvPr id="4" name="Footer Placeholder 3">
            <a:extLst>
              <a:ext uri="{FF2B5EF4-FFF2-40B4-BE49-F238E27FC236}">
                <a16:creationId xmlns:a16="http://schemas.microsoft.com/office/drawing/2014/main" id="{5CE83A81-E6C1-257F-3466-0FCC1F2DBE3C}"/>
              </a:ext>
            </a:extLst>
          </p:cNvPr>
          <p:cNvSpPr>
            <a:spLocks noGrp="1"/>
          </p:cNvSpPr>
          <p:nvPr>
            <p:ph type="ftr" sz="quarter" idx="11"/>
          </p:nvPr>
        </p:nvSpPr>
        <p:spPr/>
        <p:txBody>
          <a:bodyPr/>
          <a:lstStyle/>
          <a:p>
            <a:r>
              <a:rPr lang="en-US"/>
              <a:t>Smart City</a:t>
            </a:r>
            <a:endParaRPr lang="en-DE"/>
          </a:p>
        </p:txBody>
      </p:sp>
      <p:sp>
        <p:nvSpPr>
          <p:cNvPr id="5" name="Slide Number Placeholder 4">
            <a:extLst>
              <a:ext uri="{FF2B5EF4-FFF2-40B4-BE49-F238E27FC236}">
                <a16:creationId xmlns:a16="http://schemas.microsoft.com/office/drawing/2014/main" id="{E55BD302-BA22-F356-60C6-C08B146C91E4}"/>
              </a:ext>
            </a:extLst>
          </p:cNvPr>
          <p:cNvSpPr>
            <a:spLocks noGrp="1"/>
          </p:cNvSpPr>
          <p:nvPr>
            <p:ph type="sldNum" sz="quarter" idx="12"/>
          </p:nvPr>
        </p:nvSpPr>
        <p:spPr/>
        <p:txBody>
          <a:bodyPr/>
          <a:lstStyle/>
          <a:p>
            <a:fld id="{5C794AA0-44C0-904C-9E31-583D0BE1B9EC}" type="slidenum">
              <a:rPr lang="en-DE" smtClean="0"/>
              <a:t>4</a:t>
            </a:fld>
            <a:endParaRPr lang="en-DE"/>
          </a:p>
        </p:txBody>
      </p:sp>
      <p:graphicFrame>
        <p:nvGraphicFramePr>
          <p:cNvPr id="10" name="Table 9">
            <a:extLst>
              <a:ext uri="{FF2B5EF4-FFF2-40B4-BE49-F238E27FC236}">
                <a16:creationId xmlns:a16="http://schemas.microsoft.com/office/drawing/2014/main" id="{3199B69D-580A-500B-5D61-AB30291A80C1}"/>
              </a:ext>
            </a:extLst>
          </p:cNvPr>
          <p:cNvGraphicFramePr>
            <a:graphicFrameLocks noGrp="1"/>
          </p:cNvGraphicFramePr>
          <p:nvPr>
            <p:extLst>
              <p:ext uri="{D42A27DB-BD31-4B8C-83A1-F6EECF244321}">
                <p14:modId xmlns:p14="http://schemas.microsoft.com/office/powerpoint/2010/main" val="3042786679"/>
              </p:ext>
            </p:extLst>
          </p:nvPr>
        </p:nvGraphicFramePr>
        <p:xfrm>
          <a:off x="5795706" y="1389961"/>
          <a:ext cx="4715388" cy="4078078"/>
        </p:xfrm>
        <a:graphic>
          <a:graphicData uri="http://schemas.openxmlformats.org/drawingml/2006/table">
            <a:tbl>
              <a:tblPr/>
              <a:tblGrid>
                <a:gridCol w="958795">
                  <a:extLst>
                    <a:ext uri="{9D8B030D-6E8A-4147-A177-3AD203B41FA5}">
                      <a16:colId xmlns:a16="http://schemas.microsoft.com/office/drawing/2014/main" val="3109528830"/>
                    </a:ext>
                  </a:extLst>
                </a:gridCol>
                <a:gridCol w="3756593">
                  <a:extLst>
                    <a:ext uri="{9D8B030D-6E8A-4147-A177-3AD203B41FA5}">
                      <a16:colId xmlns:a16="http://schemas.microsoft.com/office/drawing/2014/main" val="4005818003"/>
                    </a:ext>
                  </a:extLst>
                </a:gridCol>
              </a:tblGrid>
              <a:tr h="135194">
                <a:tc>
                  <a:txBody>
                    <a:bodyPr/>
                    <a:lstStyle/>
                    <a:p>
                      <a:pPr algn="l" rtl="0" fontAlgn="base"/>
                      <a:r>
                        <a:rPr lang="nl-NL" sz="900" b="1" i="0">
                          <a:solidFill>
                            <a:schemeClr val="tx1"/>
                          </a:solidFill>
                          <a:effectLst/>
                          <a:latin typeface="Calibri"/>
                        </a:rPr>
                        <a:t>Requirement ID </a:t>
                      </a:r>
                      <a:endParaRPr lang="nl-NL" sz="1100" b="1" i="0">
                        <a:solidFill>
                          <a:schemeClr val="tx1"/>
                        </a:solidFill>
                        <a:effectLst/>
                        <a:latin typeface="Calibri"/>
                      </a:endParaRPr>
                    </a:p>
                  </a:txBody>
                  <a:tcPr marL="46538" marR="46538" marT="23269" marB="232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ase"/>
                      <a:r>
                        <a:rPr lang="nl-NL" sz="900" b="1" i="0">
                          <a:solidFill>
                            <a:schemeClr val="tx1"/>
                          </a:solidFill>
                          <a:effectLst/>
                          <a:latin typeface="Calibri"/>
                        </a:rPr>
                        <a:t>Description </a:t>
                      </a:r>
                      <a:endParaRPr lang="nl-NL" sz="1100" b="1" i="0">
                        <a:solidFill>
                          <a:schemeClr val="tx1"/>
                        </a:solidFill>
                        <a:effectLst/>
                        <a:latin typeface="Calibri"/>
                      </a:endParaRPr>
                    </a:p>
                  </a:txBody>
                  <a:tcPr marL="46538" marR="46538" marT="23269" marB="232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6345527"/>
                  </a:ext>
                </a:extLst>
              </a:tr>
              <a:tr h="179906">
                <a:tc>
                  <a:txBody>
                    <a:bodyPr/>
                    <a:lstStyle/>
                    <a:p>
                      <a:pPr algn="l" rtl="0" fontAlgn="base"/>
                      <a:r>
                        <a:rPr lang="nl-NL" sz="900" b="1" i="0">
                          <a:effectLst/>
                          <a:latin typeface="Calibri"/>
                        </a:rPr>
                        <a:t>R01 </a:t>
                      </a:r>
                      <a:endParaRPr lang="nl-NL" sz="1100" b="1" i="0">
                        <a:effectLst/>
                        <a:latin typeface="Calibri"/>
                      </a:endParaRPr>
                    </a:p>
                  </a:txBody>
                  <a:tcPr marL="46538" marR="46538" marT="23269" marB="232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0">
                          <a:schemeClr val="accent2">
                            <a:lumMod val="74000"/>
                            <a:lumOff val="26000"/>
                          </a:schemeClr>
                        </a:gs>
                        <a:gs pos="46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tcPr>
                </a:tc>
                <a:tc>
                  <a:txBody>
                    <a:bodyPr/>
                    <a:lstStyle/>
                    <a:p>
                      <a:pPr algn="l" rtl="0" fontAlgn="base"/>
                      <a:r>
                        <a:rPr lang="en-US" sz="900" b="0" i="0">
                          <a:effectLst/>
                          <a:latin typeface="Calibri"/>
                        </a:rPr>
                        <a:t>Vehicles within the transportation network should transmit a location feed to enable smart traffic management </a:t>
                      </a:r>
                      <a:endParaRPr lang="en-US" sz="1100" b="0" i="0">
                        <a:effectLst/>
                        <a:latin typeface="Calibri"/>
                      </a:endParaRPr>
                    </a:p>
                  </a:txBody>
                  <a:tcPr marL="46538" marR="46538" marT="23269" marB="232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0">
                          <a:schemeClr val="accent2">
                            <a:lumMod val="76000"/>
                            <a:lumOff val="24000"/>
                          </a:schemeClr>
                        </a:gs>
                        <a:gs pos="46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tcPr>
                </a:tc>
                <a:extLst>
                  <a:ext uri="{0D108BD9-81ED-4DB2-BD59-A6C34878D82A}">
                    <a16:rowId xmlns:a16="http://schemas.microsoft.com/office/drawing/2014/main" val="4201300428"/>
                  </a:ext>
                </a:extLst>
              </a:tr>
              <a:tr h="146015">
                <a:tc>
                  <a:txBody>
                    <a:bodyPr/>
                    <a:lstStyle/>
                    <a:p>
                      <a:pPr algn="l" rtl="0" fontAlgn="base"/>
                      <a:r>
                        <a:rPr lang="nl-NL" sz="900" b="1" i="0">
                          <a:effectLst/>
                          <a:latin typeface="Calibri"/>
                        </a:rPr>
                        <a:t>R02 </a:t>
                      </a:r>
                      <a:endParaRPr lang="nl-NL" sz="1100" b="1" i="0">
                        <a:effectLst/>
                        <a:latin typeface="Calibri"/>
                      </a:endParaRPr>
                    </a:p>
                  </a:txBody>
                  <a:tcPr marL="46538" marR="46538" marT="23269" marB="232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900" b="0" i="0">
                          <a:effectLst/>
                          <a:latin typeface="Calibri"/>
                        </a:rPr>
                        <a:t>Smart streetlights and traffic lights should enter low-power mode when no vehicles are nearby </a:t>
                      </a:r>
                      <a:endParaRPr lang="en-US" sz="1100" b="0" i="0">
                        <a:effectLst/>
                        <a:latin typeface="Calibri"/>
                      </a:endParaRPr>
                    </a:p>
                  </a:txBody>
                  <a:tcPr marL="46538" marR="46538" marT="23269" marB="232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33823988"/>
                  </a:ext>
                </a:extLst>
              </a:tr>
              <a:tr h="162961">
                <a:tc>
                  <a:txBody>
                    <a:bodyPr/>
                    <a:lstStyle/>
                    <a:p>
                      <a:pPr algn="l" rtl="0" fontAlgn="base"/>
                      <a:r>
                        <a:rPr lang="nl-NL" sz="900" b="1" i="0">
                          <a:effectLst/>
                          <a:latin typeface="Calibri"/>
                        </a:rPr>
                        <a:t>R03 </a:t>
                      </a:r>
                      <a:endParaRPr lang="nl-NL" sz="1100" b="1" i="0">
                        <a:effectLst/>
                        <a:latin typeface="Calibri"/>
                      </a:endParaRPr>
                    </a:p>
                  </a:txBody>
                  <a:tcPr marL="46538" marR="46538" marT="23269" marB="232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0">
                          <a:schemeClr val="accent2">
                            <a:lumMod val="74000"/>
                            <a:lumOff val="26000"/>
                          </a:schemeClr>
                        </a:gs>
                        <a:gs pos="46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tcPr>
                </a:tc>
                <a:tc>
                  <a:txBody>
                    <a:bodyPr/>
                    <a:lstStyle/>
                    <a:p>
                      <a:pPr algn="l" rtl="0" fontAlgn="base"/>
                      <a:r>
                        <a:rPr lang="en-US" sz="900" b="0" i="0" dirty="0">
                          <a:effectLst/>
                          <a:latin typeface="Calibri"/>
                        </a:rPr>
                        <a:t>Parking should report availability to enable more efficient </a:t>
                      </a:r>
                      <a:r>
                        <a:rPr lang="ru-RU" sz="900" b="0" i="0" dirty="0" err="1">
                          <a:effectLst/>
                          <a:latin typeface="Calibri"/>
                        </a:rPr>
                        <a:t>utilization</a:t>
                      </a:r>
                      <a:r>
                        <a:rPr lang="en-US" sz="900" b="0" i="0" dirty="0">
                          <a:effectLst/>
                          <a:latin typeface="Calibri"/>
                        </a:rPr>
                        <a:t> and less time required to find a park </a:t>
                      </a:r>
                      <a:endParaRPr lang="en-US" sz="1100" b="0" i="0" dirty="0">
                        <a:effectLst/>
                        <a:latin typeface="Calibri"/>
                      </a:endParaRPr>
                    </a:p>
                  </a:txBody>
                  <a:tcPr marL="46538" marR="46538" marT="23269" marB="232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0">
                          <a:schemeClr val="accent2">
                            <a:lumMod val="74173"/>
                            <a:lumOff val="25827"/>
                          </a:schemeClr>
                        </a:gs>
                        <a:gs pos="46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tcPr>
                </a:tc>
                <a:extLst>
                  <a:ext uri="{0D108BD9-81ED-4DB2-BD59-A6C34878D82A}">
                    <a16:rowId xmlns:a16="http://schemas.microsoft.com/office/drawing/2014/main" val="3132279335"/>
                  </a:ext>
                </a:extLst>
              </a:tr>
              <a:tr h="162960">
                <a:tc>
                  <a:txBody>
                    <a:bodyPr/>
                    <a:lstStyle/>
                    <a:p>
                      <a:pPr algn="l" rtl="0" fontAlgn="base"/>
                      <a:r>
                        <a:rPr lang="nl-NL" sz="900" b="1" i="0">
                          <a:effectLst/>
                          <a:latin typeface="Calibri"/>
                        </a:rPr>
                        <a:t>R04 </a:t>
                      </a:r>
                      <a:endParaRPr lang="nl-NL" sz="1100" b="1" i="0">
                        <a:effectLst/>
                        <a:latin typeface="Calibri"/>
                      </a:endParaRPr>
                    </a:p>
                  </a:txBody>
                  <a:tcPr marL="46538" marR="46538" marT="23269" marB="232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900" b="0" i="0">
                          <a:effectLst/>
                          <a:latin typeface="Calibri"/>
                        </a:rPr>
                        <a:t>Public transport services should make available their data using the Realtime GTFS data specification ​</a:t>
                      </a:r>
                      <a:r>
                        <a:rPr lang="en-US" sz="900" b="0" i="0">
                          <a:solidFill>
                            <a:srgbClr val="000000"/>
                          </a:solidFill>
                          <a:effectLst/>
                          <a:latin typeface="Calibri"/>
                        </a:rPr>
                        <a:t>(Google, 2022)</a:t>
                      </a:r>
                      <a:r>
                        <a:rPr lang="en-US" sz="900" b="0" i="0">
                          <a:effectLst/>
                          <a:latin typeface="Calibri"/>
                        </a:rPr>
                        <a:t>​ </a:t>
                      </a:r>
                      <a:endParaRPr lang="en-US" sz="1100" b="0" i="0">
                        <a:effectLst/>
                        <a:latin typeface="Calibri"/>
                      </a:endParaRPr>
                    </a:p>
                  </a:txBody>
                  <a:tcPr marL="46538" marR="46538" marT="23269" marB="232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7066155"/>
                  </a:ext>
                </a:extLst>
              </a:tr>
              <a:tr h="228145">
                <a:tc>
                  <a:txBody>
                    <a:bodyPr/>
                    <a:lstStyle/>
                    <a:p>
                      <a:pPr algn="l" rtl="0" fontAlgn="base"/>
                      <a:r>
                        <a:rPr lang="nl-NL" sz="900" b="1" i="0">
                          <a:effectLst/>
                          <a:latin typeface="Calibri"/>
                        </a:rPr>
                        <a:t>R05 </a:t>
                      </a:r>
                      <a:endParaRPr lang="nl-NL" sz="1100" b="1" i="0">
                        <a:effectLst/>
                        <a:latin typeface="Calibri"/>
                      </a:endParaRPr>
                    </a:p>
                  </a:txBody>
                  <a:tcPr marL="46538" marR="46538" marT="23269" marB="232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0">
                          <a:schemeClr val="accent2">
                            <a:lumMod val="74188"/>
                            <a:lumOff val="25812"/>
                          </a:schemeClr>
                        </a:gs>
                        <a:gs pos="46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tcPr>
                </a:tc>
                <a:tc>
                  <a:txBody>
                    <a:bodyPr/>
                    <a:lstStyle/>
                    <a:p>
                      <a:pPr algn="l" rtl="0" fontAlgn="base"/>
                      <a:r>
                        <a:rPr lang="en-US" sz="900" b="0" i="0">
                          <a:effectLst/>
                          <a:latin typeface="Calibri"/>
                        </a:rPr>
                        <a:t>Rubbish services can increase efficiency by providing smart bins that sense their fill level. This will allow maintenance services to be managed more efficiently and ensure a cleaner city </a:t>
                      </a:r>
                      <a:endParaRPr lang="en-US" sz="1100" b="0" i="0">
                        <a:effectLst/>
                        <a:latin typeface="Calibri"/>
                      </a:endParaRPr>
                    </a:p>
                  </a:txBody>
                  <a:tcPr marL="46538" marR="46538" marT="23269" marB="232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0">
                          <a:schemeClr val="accent2">
                            <a:lumMod val="73766"/>
                            <a:lumOff val="26234"/>
                          </a:schemeClr>
                        </a:gs>
                        <a:gs pos="46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tcPr>
                </a:tc>
                <a:extLst>
                  <a:ext uri="{0D108BD9-81ED-4DB2-BD59-A6C34878D82A}">
                    <a16:rowId xmlns:a16="http://schemas.microsoft.com/office/drawing/2014/main" val="1921601404"/>
                  </a:ext>
                </a:extLst>
              </a:tr>
              <a:tr h="211848">
                <a:tc>
                  <a:txBody>
                    <a:bodyPr/>
                    <a:lstStyle/>
                    <a:p>
                      <a:pPr algn="l" rtl="0" fontAlgn="base"/>
                      <a:r>
                        <a:rPr lang="nl-NL" sz="900" b="1" i="0">
                          <a:effectLst/>
                          <a:latin typeface="Calibri"/>
                        </a:rPr>
                        <a:t>R06 </a:t>
                      </a:r>
                      <a:endParaRPr lang="nl-NL" sz="1100" b="1" i="0">
                        <a:effectLst/>
                        <a:latin typeface="Calibri"/>
                      </a:endParaRPr>
                    </a:p>
                  </a:txBody>
                  <a:tcPr marL="46538" marR="46538" marT="23269" marB="232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900" b="0" i="0">
                          <a:effectLst/>
                          <a:latin typeface="Calibri"/>
                        </a:rPr>
                        <a:t>Surveillance should be provided in areas as required and monitored by AI algorithms to increase safety, security and help manage incidents </a:t>
                      </a:r>
                      <a:endParaRPr lang="en-US" sz="1100" b="0" i="0">
                        <a:effectLst/>
                        <a:latin typeface="Calibri"/>
                      </a:endParaRPr>
                    </a:p>
                  </a:txBody>
                  <a:tcPr marL="46538" marR="46538" marT="23269" marB="232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34682"/>
                  </a:ext>
                </a:extLst>
              </a:tr>
              <a:tr h="225491">
                <a:tc>
                  <a:txBody>
                    <a:bodyPr/>
                    <a:lstStyle/>
                    <a:p>
                      <a:pPr algn="l" rtl="0" fontAlgn="base"/>
                      <a:r>
                        <a:rPr lang="nl-NL" sz="900" b="1" i="0">
                          <a:effectLst/>
                          <a:latin typeface="Calibri"/>
                        </a:rPr>
                        <a:t>R07 </a:t>
                      </a:r>
                      <a:endParaRPr lang="nl-NL" sz="1100" b="1" i="0">
                        <a:effectLst/>
                        <a:latin typeface="Calibri"/>
                      </a:endParaRPr>
                    </a:p>
                  </a:txBody>
                  <a:tcPr marL="46538" marR="46538" marT="23269" marB="232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0">
                          <a:schemeClr val="accent2">
                            <a:lumMod val="74730"/>
                            <a:lumOff val="25270"/>
                          </a:schemeClr>
                        </a:gs>
                        <a:gs pos="46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tcPr>
                </a:tc>
                <a:tc>
                  <a:txBody>
                    <a:bodyPr/>
                    <a:lstStyle/>
                    <a:p>
                      <a:pPr algn="l" rtl="0" fontAlgn="base"/>
                      <a:r>
                        <a:rPr lang="en-US" sz="900" b="0" i="0">
                          <a:effectLst/>
                          <a:latin typeface="Calibri"/>
                        </a:rPr>
                        <a:t>Buildings should aim to incorporate smart lighting and heating to increase energy efficiency. This could include various sensors to only enable sectors currently occupied by workers, while switching off areas not occupied </a:t>
                      </a:r>
                      <a:endParaRPr lang="en-US" sz="1100" b="0" i="0">
                        <a:effectLst/>
                        <a:latin typeface="Calibri"/>
                      </a:endParaRPr>
                    </a:p>
                  </a:txBody>
                  <a:tcPr marL="46538" marR="46538" marT="23269" marB="232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0">
                          <a:schemeClr val="accent2">
                            <a:lumMod val="74053"/>
                            <a:lumOff val="25947"/>
                          </a:schemeClr>
                        </a:gs>
                        <a:gs pos="46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tcPr>
                </a:tc>
                <a:extLst>
                  <a:ext uri="{0D108BD9-81ED-4DB2-BD59-A6C34878D82A}">
                    <a16:rowId xmlns:a16="http://schemas.microsoft.com/office/drawing/2014/main" val="52769497"/>
                  </a:ext>
                </a:extLst>
              </a:tr>
              <a:tr h="304130">
                <a:tc>
                  <a:txBody>
                    <a:bodyPr/>
                    <a:lstStyle/>
                    <a:p>
                      <a:pPr algn="l" rtl="0" fontAlgn="base"/>
                      <a:r>
                        <a:rPr lang="nl-NL" sz="900" b="1" i="0">
                          <a:effectLst/>
                          <a:latin typeface="Calibri"/>
                        </a:rPr>
                        <a:t>R08 </a:t>
                      </a:r>
                      <a:endParaRPr lang="nl-NL" sz="1100" b="1" i="0">
                        <a:effectLst/>
                        <a:latin typeface="Calibri"/>
                      </a:endParaRPr>
                    </a:p>
                  </a:txBody>
                  <a:tcPr marL="46538" marR="46538" marT="23269" marB="232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900" b="0" i="0">
                          <a:effectLst/>
                          <a:latin typeface="Calibri"/>
                        </a:rPr>
                        <a:t>Smart environmental monitoring should be implemented by collating various sources of data into a central database. This could be used to ensure high quality environmental characteristics, such as air, noise, water, soil, and waste monitoring </a:t>
                      </a:r>
                      <a:endParaRPr lang="en-US" sz="1100" b="0" i="0">
                        <a:effectLst/>
                        <a:latin typeface="Calibri"/>
                      </a:endParaRPr>
                    </a:p>
                  </a:txBody>
                  <a:tcPr marL="46538" marR="46538" marT="23269" marB="232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8860516"/>
                  </a:ext>
                </a:extLst>
              </a:tr>
              <a:tr h="236292">
                <a:tc>
                  <a:txBody>
                    <a:bodyPr/>
                    <a:lstStyle/>
                    <a:p>
                      <a:pPr algn="l" rtl="0" fontAlgn="base"/>
                      <a:r>
                        <a:rPr lang="nl-NL" sz="900" b="1" i="0">
                          <a:effectLst/>
                          <a:latin typeface="Calibri"/>
                        </a:rPr>
                        <a:t>R09 </a:t>
                      </a:r>
                      <a:endParaRPr lang="nl-NL" sz="1100" b="1" i="0">
                        <a:effectLst/>
                        <a:latin typeface="Calibri"/>
                      </a:endParaRPr>
                    </a:p>
                  </a:txBody>
                  <a:tcPr marL="46538" marR="46538" marT="23269" marB="232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0">
                          <a:schemeClr val="accent2">
                            <a:lumMod val="73774"/>
                            <a:lumOff val="26226"/>
                          </a:schemeClr>
                        </a:gs>
                        <a:gs pos="46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tcPr>
                </a:tc>
                <a:tc>
                  <a:txBody>
                    <a:bodyPr/>
                    <a:lstStyle/>
                    <a:p>
                      <a:pPr algn="l" rtl="0" fontAlgn="base"/>
                      <a:r>
                        <a:rPr lang="en-US" sz="900" b="0" i="0">
                          <a:effectLst/>
                          <a:latin typeface="Calibri"/>
                        </a:rPr>
                        <a:t>Urban planning should be mindful of, and incorporate as much as possible, disability aids to ensure everyone can use infrastructure equally </a:t>
                      </a:r>
                      <a:endParaRPr lang="en-US" sz="1100" b="0" i="0">
                        <a:effectLst/>
                        <a:latin typeface="Calibri"/>
                      </a:endParaRPr>
                    </a:p>
                  </a:txBody>
                  <a:tcPr marL="46538" marR="46538" marT="23269" marB="232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a:gsLst>
                        <a:gs pos="0">
                          <a:schemeClr val="accent2">
                            <a:lumMod val="73854"/>
                            <a:lumOff val="26146"/>
                          </a:schemeClr>
                        </a:gs>
                        <a:gs pos="46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tcPr>
                </a:tc>
                <a:extLst>
                  <a:ext uri="{0D108BD9-81ED-4DB2-BD59-A6C34878D82A}">
                    <a16:rowId xmlns:a16="http://schemas.microsoft.com/office/drawing/2014/main" val="2903156388"/>
                  </a:ext>
                </a:extLst>
              </a:tr>
              <a:tr h="409286">
                <a:tc>
                  <a:txBody>
                    <a:bodyPr/>
                    <a:lstStyle/>
                    <a:p>
                      <a:pPr algn="l" rtl="0" fontAlgn="base"/>
                      <a:r>
                        <a:rPr lang="nl-NL" sz="900" b="1" i="0">
                          <a:effectLst/>
                          <a:latin typeface="Calibri"/>
                        </a:rPr>
                        <a:t>R10 </a:t>
                      </a:r>
                      <a:endParaRPr lang="nl-NL" sz="1100" b="1" i="0">
                        <a:effectLst/>
                        <a:latin typeface="Calibri"/>
                      </a:endParaRPr>
                    </a:p>
                  </a:txBody>
                  <a:tcPr marL="46538" marR="46538" marT="23269" marB="232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900" b="0" i="0" dirty="0">
                          <a:effectLst/>
                          <a:latin typeface="Calibri"/>
                        </a:rPr>
                        <a:t>Distances between housing and workplaces should be reduced as much as possible. This can reduce transportation network usage and vehicle pollution, while increasing the free time and work-life balance of the population </a:t>
                      </a:r>
                      <a:endParaRPr lang="en-US" sz="1100" b="0" i="0" dirty="0">
                        <a:effectLst/>
                        <a:latin typeface="Calibri"/>
                      </a:endParaRPr>
                    </a:p>
                  </a:txBody>
                  <a:tcPr marL="46538" marR="46538" marT="23269" marB="2326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9917378"/>
                  </a:ext>
                </a:extLst>
              </a:tr>
            </a:tbl>
          </a:graphicData>
        </a:graphic>
      </p:graphicFrame>
    </p:spTree>
    <p:extLst>
      <p:ext uri="{BB962C8B-B14F-4D97-AF65-F5344CB8AC3E}">
        <p14:creationId xmlns:p14="http://schemas.microsoft.com/office/powerpoint/2010/main" val="2719187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77B2F2A8-1447-A027-CE90-178CCA897D2F}"/>
              </a:ext>
            </a:extLst>
          </p:cNvPr>
          <p:cNvPicPr>
            <a:picLocks noChangeAspect="1"/>
          </p:cNvPicPr>
          <p:nvPr/>
        </p:nvPicPr>
        <p:blipFill>
          <a:blip r:embed="rId3"/>
          <a:stretch>
            <a:fillRect/>
          </a:stretch>
        </p:blipFill>
        <p:spPr>
          <a:xfrm>
            <a:off x="5090338" y="1227264"/>
            <a:ext cx="6352265" cy="4399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el 5">
            <a:extLst>
              <a:ext uri="{FF2B5EF4-FFF2-40B4-BE49-F238E27FC236}">
                <a16:creationId xmlns:a16="http://schemas.microsoft.com/office/drawing/2014/main" id="{519E0442-A8E9-1E99-386A-8476D3364E60}"/>
              </a:ext>
            </a:extLst>
          </p:cNvPr>
          <p:cNvSpPr>
            <a:spLocks noGrp="1"/>
          </p:cNvSpPr>
          <p:nvPr>
            <p:ph type="title"/>
          </p:nvPr>
        </p:nvSpPr>
        <p:spPr/>
        <p:txBody>
          <a:bodyPr/>
          <a:lstStyle/>
          <a:p>
            <a:r>
              <a:rPr lang="nl-NL">
                <a:cs typeface="Calibri Light"/>
              </a:rPr>
              <a:t>Smart City</a:t>
            </a:r>
            <a:endParaRPr lang="nl-NL"/>
          </a:p>
        </p:txBody>
      </p:sp>
      <p:sp>
        <p:nvSpPr>
          <p:cNvPr id="7" name="Tijdelijke aanduiding voor inhoud 6">
            <a:extLst>
              <a:ext uri="{FF2B5EF4-FFF2-40B4-BE49-F238E27FC236}">
                <a16:creationId xmlns:a16="http://schemas.microsoft.com/office/drawing/2014/main" id="{8AC3B3E1-F13D-0A05-4B33-8794DEEA612B}"/>
              </a:ext>
            </a:extLst>
          </p:cNvPr>
          <p:cNvSpPr>
            <a:spLocks noGrp="1"/>
          </p:cNvSpPr>
          <p:nvPr>
            <p:ph idx="1"/>
          </p:nvPr>
        </p:nvSpPr>
        <p:spPr/>
        <p:txBody>
          <a:bodyPr vert="horz" lIns="91440" tIns="45720" rIns="91440" bIns="45720" rtlCol="0" anchor="t">
            <a:normAutofit/>
          </a:bodyPr>
          <a:lstStyle/>
          <a:p>
            <a:r>
              <a:rPr lang="nl-NL">
                <a:cs typeface="Calibri"/>
              </a:rPr>
              <a:t>Mind map</a:t>
            </a:r>
          </a:p>
          <a:p>
            <a:r>
              <a:rPr lang="nl-NL">
                <a:cs typeface="Calibri"/>
              </a:rPr>
              <a:t>Requirements</a:t>
            </a:r>
          </a:p>
          <a:p>
            <a:r>
              <a:rPr lang="nl-NL">
                <a:cs typeface="Calibri"/>
              </a:rPr>
              <a:t>Activity diagrams</a:t>
            </a:r>
          </a:p>
        </p:txBody>
      </p:sp>
      <p:sp>
        <p:nvSpPr>
          <p:cNvPr id="3" name="Date Placeholder 2">
            <a:extLst>
              <a:ext uri="{FF2B5EF4-FFF2-40B4-BE49-F238E27FC236}">
                <a16:creationId xmlns:a16="http://schemas.microsoft.com/office/drawing/2014/main" id="{08550EEC-1C99-12CB-F8E8-75C5C52E0F20}"/>
              </a:ext>
            </a:extLst>
          </p:cNvPr>
          <p:cNvSpPr>
            <a:spLocks noGrp="1"/>
          </p:cNvSpPr>
          <p:nvPr>
            <p:ph type="dt" sz="half" idx="10"/>
          </p:nvPr>
        </p:nvSpPr>
        <p:spPr/>
        <p:txBody>
          <a:bodyPr/>
          <a:lstStyle/>
          <a:p>
            <a:fld id="{D1378B51-5715-CF46-B4E1-9D70FD4942D4}" type="datetime1">
              <a:rPr lang="de-DE" smtClean="0"/>
              <a:t>12.01.23</a:t>
            </a:fld>
            <a:endParaRPr lang="en-DE"/>
          </a:p>
        </p:txBody>
      </p:sp>
      <p:sp>
        <p:nvSpPr>
          <p:cNvPr id="4" name="Footer Placeholder 3">
            <a:extLst>
              <a:ext uri="{FF2B5EF4-FFF2-40B4-BE49-F238E27FC236}">
                <a16:creationId xmlns:a16="http://schemas.microsoft.com/office/drawing/2014/main" id="{5CE83A81-E6C1-257F-3466-0FCC1F2DBE3C}"/>
              </a:ext>
            </a:extLst>
          </p:cNvPr>
          <p:cNvSpPr>
            <a:spLocks noGrp="1"/>
          </p:cNvSpPr>
          <p:nvPr>
            <p:ph type="ftr" sz="quarter" idx="11"/>
          </p:nvPr>
        </p:nvSpPr>
        <p:spPr/>
        <p:txBody>
          <a:bodyPr/>
          <a:lstStyle/>
          <a:p>
            <a:r>
              <a:rPr lang="en-US"/>
              <a:t>Smart City</a:t>
            </a:r>
            <a:endParaRPr lang="en-DE"/>
          </a:p>
        </p:txBody>
      </p:sp>
      <p:sp>
        <p:nvSpPr>
          <p:cNvPr id="5" name="Slide Number Placeholder 4">
            <a:extLst>
              <a:ext uri="{FF2B5EF4-FFF2-40B4-BE49-F238E27FC236}">
                <a16:creationId xmlns:a16="http://schemas.microsoft.com/office/drawing/2014/main" id="{E55BD302-BA22-F356-60C6-C08B146C91E4}"/>
              </a:ext>
            </a:extLst>
          </p:cNvPr>
          <p:cNvSpPr>
            <a:spLocks noGrp="1"/>
          </p:cNvSpPr>
          <p:nvPr>
            <p:ph type="sldNum" sz="quarter" idx="12"/>
          </p:nvPr>
        </p:nvSpPr>
        <p:spPr/>
        <p:txBody>
          <a:bodyPr/>
          <a:lstStyle/>
          <a:p>
            <a:fld id="{5C794AA0-44C0-904C-9E31-583D0BE1B9EC}" type="slidenum">
              <a:rPr lang="en-DE" smtClean="0"/>
              <a:t>5</a:t>
            </a:fld>
            <a:endParaRPr lang="en-DE"/>
          </a:p>
        </p:txBody>
      </p:sp>
      <p:pic>
        <p:nvPicPr>
          <p:cNvPr id="2052" name="Picture 4">
            <a:extLst>
              <a:ext uri="{FF2B5EF4-FFF2-40B4-BE49-F238E27FC236}">
                <a16:creationId xmlns:a16="http://schemas.microsoft.com/office/drawing/2014/main" id="{56EBFD93-9F66-44F8-9601-DF51445AE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5496" y="719529"/>
            <a:ext cx="4195279" cy="55965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CA12F0D-10ED-C709-A077-57E6767630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5496" y="835914"/>
            <a:ext cx="4195279" cy="53410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5D1D0E3-F486-80F4-6AAF-1939DB27DEB2}"/>
              </a:ext>
            </a:extLst>
          </p:cNvPr>
          <p:cNvSpPr txBox="1"/>
          <p:nvPr/>
        </p:nvSpPr>
        <p:spPr>
          <a:xfrm>
            <a:off x="1352549" y="4130159"/>
            <a:ext cx="2886075" cy="461665"/>
          </a:xfrm>
          <a:prstGeom prst="rect">
            <a:avLst/>
          </a:prstGeom>
          <a:noFill/>
        </p:spPr>
        <p:txBody>
          <a:bodyPr wrap="square">
            <a:spAutoFit/>
          </a:bodyPr>
          <a:lstStyle/>
          <a:p>
            <a:r>
              <a:rPr lang="nl-NL" sz="2400" b="1">
                <a:cs typeface="Calibri"/>
              </a:rPr>
              <a:t>Smart traffic control</a:t>
            </a:r>
            <a:endParaRPr lang="nl-NL" sz="2400" b="1"/>
          </a:p>
        </p:txBody>
      </p:sp>
      <p:sp>
        <p:nvSpPr>
          <p:cNvPr id="12" name="TextBox 11">
            <a:extLst>
              <a:ext uri="{FF2B5EF4-FFF2-40B4-BE49-F238E27FC236}">
                <a16:creationId xmlns:a16="http://schemas.microsoft.com/office/drawing/2014/main" id="{5C7D1573-BC73-3F7C-1290-49A3B495E264}"/>
              </a:ext>
            </a:extLst>
          </p:cNvPr>
          <p:cNvSpPr txBox="1"/>
          <p:nvPr/>
        </p:nvSpPr>
        <p:spPr>
          <a:xfrm>
            <a:off x="1057275" y="4130158"/>
            <a:ext cx="3600449" cy="461665"/>
          </a:xfrm>
          <a:prstGeom prst="rect">
            <a:avLst/>
          </a:prstGeom>
          <a:noFill/>
        </p:spPr>
        <p:txBody>
          <a:bodyPr wrap="square">
            <a:spAutoFit/>
          </a:bodyPr>
          <a:lstStyle/>
          <a:p>
            <a:r>
              <a:rPr lang="nl-NL" sz="2400" b="1">
                <a:cs typeface="Calibri"/>
              </a:rPr>
              <a:t>Smart Waste Management</a:t>
            </a:r>
            <a:endParaRPr lang="nl-NL" sz="2400" b="1"/>
          </a:p>
        </p:txBody>
      </p:sp>
      <p:sp>
        <p:nvSpPr>
          <p:cNvPr id="13" name="TextBox 12">
            <a:extLst>
              <a:ext uri="{FF2B5EF4-FFF2-40B4-BE49-F238E27FC236}">
                <a16:creationId xmlns:a16="http://schemas.microsoft.com/office/drawing/2014/main" id="{C6A18FE4-CAB4-B54E-A646-2C37DDF5FFA5}"/>
              </a:ext>
            </a:extLst>
          </p:cNvPr>
          <p:cNvSpPr txBox="1"/>
          <p:nvPr/>
        </p:nvSpPr>
        <p:spPr>
          <a:xfrm>
            <a:off x="1057274" y="4130158"/>
            <a:ext cx="3600449" cy="461665"/>
          </a:xfrm>
          <a:prstGeom prst="rect">
            <a:avLst/>
          </a:prstGeom>
          <a:noFill/>
        </p:spPr>
        <p:txBody>
          <a:bodyPr wrap="square">
            <a:spAutoFit/>
          </a:bodyPr>
          <a:lstStyle/>
          <a:p>
            <a:pPr algn="ctr"/>
            <a:r>
              <a:rPr lang="nl-NL" sz="2400" b="1">
                <a:cs typeface="Calibri"/>
              </a:rPr>
              <a:t>Smart Street Lightning</a:t>
            </a:r>
            <a:endParaRPr lang="nl-NL" sz="2400" b="1"/>
          </a:p>
        </p:txBody>
      </p:sp>
    </p:spTree>
    <p:extLst>
      <p:ext uri="{BB962C8B-B14F-4D97-AF65-F5344CB8AC3E}">
        <p14:creationId xmlns:p14="http://schemas.microsoft.com/office/powerpoint/2010/main" val="379517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par>
                                <p:cTn id="16" presetID="10" presetClass="exit" presetSubtype="0" fill="hold"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xit" presetSubtype="0" fill="hold" grpId="1"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500"/>
                                        <p:tgtEl>
                                          <p:spTgt spid="2050"/>
                                        </p:tgtEl>
                                      </p:cBhvr>
                                    </p:animEffect>
                                  </p:childTnLst>
                                </p:cTn>
                              </p:par>
                              <p:par>
                                <p:cTn id="30" presetID="10" presetClass="exit" presetSubtype="0" fill="hold" nodeType="withEffect">
                                  <p:stCondLst>
                                    <p:cond delay="0"/>
                                  </p:stCondLst>
                                  <p:childTnLst>
                                    <p:animEffect transition="out" filter="fade">
                                      <p:cBhvr>
                                        <p:cTn id="31" dur="500"/>
                                        <p:tgtEl>
                                          <p:spTgt spid="2052"/>
                                        </p:tgtEl>
                                      </p:cBhvr>
                                    </p:animEffect>
                                    <p:set>
                                      <p:cBhvr>
                                        <p:cTn id="32" dur="1" fill="hold">
                                          <p:stCondLst>
                                            <p:cond delay="499"/>
                                          </p:stCondLst>
                                        </p:cTn>
                                        <p:tgtEl>
                                          <p:spTgt spid="2052"/>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xit" presetSubtype="0" fill="hold" grpId="1"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p:bldP spid="12" grpId="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54F6-6981-91F6-5B70-7AFE76933B75}"/>
              </a:ext>
            </a:extLst>
          </p:cNvPr>
          <p:cNvSpPr>
            <a:spLocks noGrp="1"/>
          </p:cNvSpPr>
          <p:nvPr>
            <p:ph type="title"/>
          </p:nvPr>
        </p:nvSpPr>
        <p:spPr/>
        <p:txBody>
          <a:bodyPr/>
          <a:lstStyle/>
          <a:p>
            <a:r>
              <a:rPr lang="nl-NL"/>
              <a:t>Smart Street Lighting</a:t>
            </a:r>
          </a:p>
        </p:txBody>
      </p:sp>
      <p:sp>
        <p:nvSpPr>
          <p:cNvPr id="4" name="Date Placeholder 3">
            <a:extLst>
              <a:ext uri="{FF2B5EF4-FFF2-40B4-BE49-F238E27FC236}">
                <a16:creationId xmlns:a16="http://schemas.microsoft.com/office/drawing/2014/main" id="{DDD7D9A3-160A-9838-F74B-73013779742F}"/>
              </a:ext>
            </a:extLst>
          </p:cNvPr>
          <p:cNvSpPr>
            <a:spLocks noGrp="1"/>
          </p:cNvSpPr>
          <p:nvPr>
            <p:ph type="dt" sz="half" idx="10"/>
          </p:nvPr>
        </p:nvSpPr>
        <p:spPr/>
        <p:txBody>
          <a:bodyPr/>
          <a:lstStyle/>
          <a:p>
            <a:fld id="{C18CC60D-0948-3549-824F-CA7559E64DC6}" type="datetime1">
              <a:rPr lang="de-DE" smtClean="0"/>
              <a:t>12.01.23</a:t>
            </a:fld>
            <a:endParaRPr lang="en-DE"/>
          </a:p>
        </p:txBody>
      </p:sp>
      <p:sp>
        <p:nvSpPr>
          <p:cNvPr id="5" name="Footer Placeholder 4">
            <a:extLst>
              <a:ext uri="{FF2B5EF4-FFF2-40B4-BE49-F238E27FC236}">
                <a16:creationId xmlns:a16="http://schemas.microsoft.com/office/drawing/2014/main" id="{C269C512-F60A-78A9-6299-90BAFBC750AF}"/>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8CB98EAC-5ED6-B998-5139-07E8174C5DD6}"/>
              </a:ext>
            </a:extLst>
          </p:cNvPr>
          <p:cNvSpPr>
            <a:spLocks noGrp="1"/>
          </p:cNvSpPr>
          <p:nvPr>
            <p:ph type="sldNum" sz="quarter" idx="12"/>
          </p:nvPr>
        </p:nvSpPr>
        <p:spPr/>
        <p:txBody>
          <a:bodyPr/>
          <a:lstStyle/>
          <a:p>
            <a:fld id="{5C794AA0-44C0-904C-9E31-583D0BE1B9EC}" type="slidenum">
              <a:rPr lang="en-DE" smtClean="0"/>
              <a:t>6</a:t>
            </a:fld>
            <a:endParaRPr lang="en-DE"/>
          </a:p>
        </p:txBody>
      </p:sp>
      <p:pic>
        <p:nvPicPr>
          <p:cNvPr id="8" name="Picture 7" descr="Diagram&#10;&#10;Description automatically generated">
            <a:extLst>
              <a:ext uri="{FF2B5EF4-FFF2-40B4-BE49-F238E27FC236}">
                <a16:creationId xmlns:a16="http://schemas.microsoft.com/office/drawing/2014/main" id="{14EC3956-49F6-D33C-7B9C-1B55C38771B5}"/>
              </a:ext>
            </a:extLst>
          </p:cNvPr>
          <p:cNvPicPr>
            <a:picLocks noChangeAspect="1"/>
          </p:cNvPicPr>
          <p:nvPr/>
        </p:nvPicPr>
        <p:blipFill>
          <a:blip r:embed="rId3"/>
          <a:stretch>
            <a:fillRect/>
          </a:stretch>
        </p:blipFill>
        <p:spPr>
          <a:xfrm>
            <a:off x="6076950" y="1253331"/>
            <a:ext cx="4918082"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Afbeelding 8" descr="Afbeelding met speelgoed, licht&#10;&#10;Automatisch gegenereerde beschrijving">
            <a:extLst>
              <a:ext uri="{FF2B5EF4-FFF2-40B4-BE49-F238E27FC236}">
                <a16:creationId xmlns:a16="http://schemas.microsoft.com/office/drawing/2014/main" id="{86B0FB3E-B1ED-7FB7-4C5E-F2E49DA02A7E}"/>
              </a:ext>
            </a:extLst>
          </p:cNvPr>
          <p:cNvPicPr>
            <a:picLocks noChangeAspect="1"/>
          </p:cNvPicPr>
          <p:nvPr/>
        </p:nvPicPr>
        <p:blipFill>
          <a:blip r:embed="rId4"/>
          <a:stretch>
            <a:fillRect/>
          </a:stretch>
        </p:blipFill>
        <p:spPr>
          <a:xfrm>
            <a:off x="1663111" y="1870075"/>
            <a:ext cx="3663537" cy="3663538"/>
          </a:xfrm>
          <a:prstGeom prst="rect">
            <a:avLst/>
          </a:prstGeom>
          <a:ln>
            <a:noFill/>
          </a:ln>
          <a:effectLst>
            <a:softEdge rad="112500"/>
          </a:effectLst>
        </p:spPr>
      </p:pic>
    </p:spTree>
    <p:extLst>
      <p:ext uri="{BB962C8B-B14F-4D97-AF65-F5344CB8AC3E}">
        <p14:creationId xmlns:p14="http://schemas.microsoft.com/office/powerpoint/2010/main" val="2112511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54F6-6981-91F6-5B70-7AFE76933B75}"/>
              </a:ext>
            </a:extLst>
          </p:cNvPr>
          <p:cNvSpPr>
            <a:spLocks noGrp="1"/>
          </p:cNvSpPr>
          <p:nvPr>
            <p:ph type="title"/>
          </p:nvPr>
        </p:nvSpPr>
        <p:spPr/>
        <p:txBody>
          <a:bodyPr/>
          <a:lstStyle/>
          <a:p>
            <a:r>
              <a:rPr lang="nl-NL"/>
              <a:t>Smart Street Lighting</a:t>
            </a:r>
          </a:p>
        </p:txBody>
      </p:sp>
      <p:sp>
        <p:nvSpPr>
          <p:cNvPr id="3" name="Content Placeholder 2">
            <a:extLst>
              <a:ext uri="{FF2B5EF4-FFF2-40B4-BE49-F238E27FC236}">
                <a16:creationId xmlns:a16="http://schemas.microsoft.com/office/drawing/2014/main" id="{4C031573-6E92-5C01-8840-7354221BA3A7}"/>
              </a:ext>
            </a:extLst>
          </p:cNvPr>
          <p:cNvSpPr>
            <a:spLocks noGrp="1"/>
          </p:cNvSpPr>
          <p:nvPr>
            <p:ph idx="1"/>
          </p:nvPr>
        </p:nvSpPr>
        <p:spPr/>
        <p:txBody>
          <a:bodyPr/>
          <a:lstStyle/>
          <a:p>
            <a:pPr marL="0" indent="0" algn="ctr">
              <a:buNone/>
            </a:pPr>
            <a:r>
              <a:rPr lang="nl-NL"/>
              <a:t>Context diagram</a:t>
            </a:r>
          </a:p>
        </p:txBody>
      </p:sp>
      <p:sp>
        <p:nvSpPr>
          <p:cNvPr id="4" name="Date Placeholder 3">
            <a:extLst>
              <a:ext uri="{FF2B5EF4-FFF2-40B4-BE49-F238E27FC236}">
                <a16:creationId xmlns:a16="http://schemas.microsoft.com/office/drawing/2014/main" id="{DDD7D9A3-160A-9838-F74B-73013779742F}"/>
              </a:ext>
            </a:extLst>
          </p:cNvPr>
          <p:cNvSpPr>
            <a:spLocks noGrp="1"/>
          </p:cNvSpPr>
          <p:nvPr>
            <p:ph type="dt" sz="half" idx="10"/>
          </p:nvPr>
        </p:nvSpPr>
        <p:spPr/>
        <p:txBody>
          <a:bodyPr/>
          <a:lstStyle/>
          <a:p>
            <a:fld id="{C18CC60D-0948-3549-824F-CA7559E64DC6}" type="datetime1">
              <a:rPr lang="de-DE" smtClean="0"/>
              <a:t>12.01.23</a:t>
            </a:fld>
            <a:endParaRPr lang="en-DE"/>
          </a:p>
        </p:txBody>
      </p:sp>
      <p:sp>
        <p:nvSpPr>
          <p:cNvPr id="5" name="Footer Placeholder 4">
            <a:extLst>
              <a:ext uri="{FF2B5EF4-FFF2-40B4-BE49-F238E27FC236}">
                <a16:creationId xmlns:a16="http://schemas.microsoft.com/office/drawing/2014/main" id="{C269C512-F60A-78A9-6299-90BAFBC750AF}"/>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8CB98EAC-5ED6-B998-5139-07E8174C5DD6}"/>
              </a:ext>
            </a:extLst>
          </p:cNvPr>
          <p:cNvSpPr>
            <a:spLocks noGrp="1"/>
          </p:cNvSpPr>
          <p:nvPr>
            <p:ph type="sldNum" sz="quarter" idx="12"/>
          </p:nvPr>
        </p:nvSpPr>
        <p:spPr/>
        <p:txBody>
          <a:bodyPr/>
          <a:lstStyle/>
          <a:p>
            <a:fld id="{5C794AA0-44C0-904C-9E31-583D0BE1B9EC}" type="slidenum">
              <a:rPr lang="en-DE" smtClean="0"/>
              <a:t>7</a:t>
            </a:fld>
            <a:endParaRPr lang="en-DE"/>
          </a:p>
        </p:txBody>
      </p:sp>
      <p:pic>
        <p:nvPicPr>
          <p:cNvPr id="8" name="Picture 7" descr="Diagram&#10;&#10;Description automatically generated">
            <a:extLst>
              <a:ext uri="{FF2B5EF4-FFF2-40B4-BE49-F238E27FC236}">
                <a16:creationId xmlns:a16="http://schemas.microsoft.com/office/drawing/2014/main" id="{A5C1B867-B2EF-2D10-BD18-73D6ADE87100}"/>
              </a:ext>
            </a:extLst>
          </p:cNvPr>
          <p:cNvPicPr>
            <a:picLocks noChangeAspect="1"/>
          </p:cNvPicPr>
          <p:nvPr/>
        </p:nvPicPr>
        <p:blipFill>
          <a:blip r:embed="rId4"/>
          <a:stretch>
            <a:fillRect/>
          </a:stretch>
        </p:blipFill>
        <p:spPr>
          <a:xfrm>
            <a:off x="3328987" y="2357438"/>
            <a:ext cx="5534025" cy="3819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96960898"/>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54F6-6981-91F6-5B70-7AFE76933B75}"/>
              </a:ext>
            </a:extLst>
          </p:cNvPr>
          <p:cNvSpPr>
            <a:spLocks noGrp="1"/>
          </p:cNvSpPr>
          <p:nvPr>
            <p:ph type="title"/>
          </p:nvPr>
        </p:nvSpPr>
        <p:spPr/>
        <p:txBody>
          <a:bodyPr/>
          <a:lstStyle/>
          <a:p>
            <a:r>
              <a:rPr lang="nl-NL"/>
              <a:t>Smart Street Lighting</a:t>
            </a:r>
          </a:p>
        </p:txBody>
      </p:sp>
      <p:sp>
        <p:nvSpPr>
          <p:cNvPr id="3" name="Content Placeholder 2">
            <a:extLst>
              <a:ext uri="{FF2B5EF4-FFF2-40B4-BE49-F238E27FC236}">
                <a16:creationId xmlns:a16="http://schemas.microsoft.com/office/drawing/2014/main" id="{4C031573-6E92-5C01-8840-7354221BA3A7}"/>
              </a:ext>
            </a:extLst>
          </p:cNvPr>
          <p:cNvSpPr>
            <a:spLocks noGrp="1"/>
          </p:cNvSpPr>
          <p:nvPr>
            <p:ph idx="1"/>
          </p:nvPr>
        </p:nvSpPr>
        <p:spPr/>
        <p:txBody>
          <a:bodyPr/>
          <a:lstStyle/>
          <a:p>
            <a:pPr marL="0" indent="0" algn="ctr">
              <a:buNone/>
            </a:pPr>
            <a:r>
              <a:rPr lang="nl-NL"/>
              <a:t>Allocation diagrams</a:t>
            </a:r>
          </a:p>
        </p:txBody>
      </p:sp>
      <p:sp>
        <p:nvSpPr>
          <p:cNvPr id="4" name="Date Placeholder 3">
            <a:extLst>
              <a:ext uri="{FF2B5EF4-FFF2-40B4-BE49-F238E27FC236}">
                <a16:creationId xmlns:a16="http://schemas.microsoft.com/office/drawing/2014/main" id="{DDD7D9A3-160A-9838-F74B-73013779742F}"/>
              </a:ext>
            </a:extLst>
          </p:cNvPr>
          <p:cNvSpPr>
            <a:spLocks noGrp="1"/>
          </p:cNvSpPr>
          <p:nvPr>
            <p:ph type="dt" sz="half" idx="10"/>
          </p:nvPr>
        </p:nvSpPr>
        <p:spPr/>
        <p:txBody>
          <a:bodyPr/>
          <a:lstStyle/>
          <a:p>
            <a:fld id="{C18CC60D-0948-3549-824F-CA7559E64DC6}" type="datetime1">
              <a:rPr lang="de-DE" smtClean="0"/>
              <a:t>12.01.23</a:t>
            </a:fld>
            <a:endParaRPr lang="en-DE"/>
          </a:p>
        </p:txBody>
      </p:sp>
      <p:sp>
        <p:nvSpPr>
          <p:cNvPr id="5" name="Footer Placeholder 4">
            <a:extLst>
              <a:ext uri="{FF2B5EF4-FFF2-40B4-BE49-F238E27FC236}">
                <a16:creationId xmlns:a16="http://schemas.microsoft.com/office/drawing/2014/main" id="{C269C512-F60A-78A9-6299-90BAFBC750AF}"/>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8CB98EAC-5ED6-B998-5139-07E8174C5DD6}"/>
              </a:ext>
            </a:extLst>
          </p:cNvPr>
          <p:cNvSpPr>
            <a:spLocks noGrp="1"/>
          </p:cNvSpPr>
          <p:nvPr>
            <p:ph type="sldNum" sz="quarter" idx="12"/>
          </p:nvPr>
        </p:nvSpPr>
        <p:spPr/>
        <p:txBody>
          <a:bodyPr/>
          <a:lstStyle/>
          <a:p>
            <a:fld id="{5C794AA0-44C0-904C-9E31-583D0BE1B9EC}" type="slidenum">
              <a:rPr lang="en-DE" smtClean="0"/>
              <a:t>8</a:t>
            </a:fld>
            <a:endParaRPr lang="en-DE"/>
          </a:p>
        </p:txBody>
      </p:sp>
      <p:pic>
        <p:nvPicPr>
          <p:cNvPr id="9" name="Picture 8" descr="Diagram&#10;&#10;Description automatically generated">
            <a:extLst>
              <a:ext uri="{FF2B5EF4-FFF2-40B4-BE49-F238E27FC236}">
                <a16:creationId xmlns:a16="http://schemas.microsoft.com/office/drawing/2014/main" id="{D4681248-EF9E-FFEB-C6F1-A6C3FCEA3E69}"/>
              </a:ext>
            </a:extLst>
          </p:cNvPr>
          <p:cNvPicPr>
            <a:picLocks noChangeAspect="1"/>
          </p:cNvPicPr>
          <p:nvPr/>
        </p:nvPicPr>
        <p:blipFill>
          <a:blip r:embed="rId3"/>
          <a:stretch>
            <a:fillRect/>
          </a:stretch>
        </p:blipFill>
        <p:spPr>
          <a:xfrm>
            <a:off x="258366" y="2654435"/>
            <a:ext cx="3902868" cy="2693718"/>
          </a:xfrm>
          <a:prstGeom prst="rect">
            <a:avLst/>
          </a:prstGeom>
        </p:spPr>
      </p:pic>
      <p:pic>
        <p:nvPicPr>
          <p:cNvPr id="11" name="Picture 10" descr="Diagram&#10;&#10;Description automatically generated">
            <a:extLst>
              <a:ext uri="{FF2B5EF4-FFF2-40B4-BE49-F238E27FC236}">
                <a16:creationId xmlns:a16="http://schemas.microsoft.com/office/drawing/2014/main" id="{CE7485EA-40F0-3F2B-9CE9-E8F26B06A650}"/>
              </a:ext>
            </a:extLst>
          </p:cNvPr>
          <p:cNvPicPr>
            <a:picLocks noChangeAspect="1"/>
          </p:cNvPicPr>
          <p:nvPr/>
        </p:nvPicPr>
        <p:blipFill>
          <a:blip r:embed="rId4"/>
          <a:stretch>
            <a:fillRect/>
          </a:stretch>
        </p:blipFill>
        <p:spPr>
          <a:xfrm>
            <a:off x="8333186" y="2654435"/>
            <a:ext cx="3457575" cy="2714737"/>
          </a:xfrm>
          <a:prstGeom prst="rect">
            <a:avLst/>
          </a:prstGeom>
        </p:spPr>
      </p:pic>
      <p:pic>
        <p:nvPicPr>
          <p:cNvPr id="13" name="Picture 12" descr="Diagram&#10;&#10;Description automatically generated">
            <a:extLst>
              <a:ext uri="{FF2B5EF4-FFF2-40B4-BE49-F238E27FC236}">
                <a16:creationId xmlns:a16="http://schemas.microsoft.com/office/drawing/2014/main" id="{FCC06715-620D-7C1F-7D5C-BFF1AF4A441D}"/>
              </a:ext>
            </a:extLst>
          </p:cNvPr>
          <p:cNvPicPr>
            <a:picLocks noChangeAspect="1"/>
          </p:cNvPicPr>
          <p:nvPr/>
        </p:nvPicPr>
        <p:blipFill>
          <a:blip r:embed="rId5"/>
          <a:stretch>
            <a:fillRect/>
          </a:stretch>
        </p:blipFill>
        <p:spPr>
          <a:xfrm>
            <a:off x="4295776" y="3059107"/>
            <a:ext cx="3902868" cy="1884374"/>
          </a:xfrm>
          <a:prstGeom prst="rect">
            <a:avLst/>
          </a:prstGeom>
        </p:spPr>
      </p:pic>
    </p:spTree>
    <p:extLst>
      <p:ext uri="{BB962C8B-B14F-4D97-AF65-F5344CB8AC3E}">
        <p14:creationId xmlns:p14="http://schemas.microsoft.com/office/powerpoint/2010/main" val="3897070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54F6-6981-91F6-5B70-7AFE76933B75}"/>
              </a:ext>
            </a:extLst>
          </p:cNvPr>
          <p:cNvSpPr>
            <a:spLocks noGrp="1"/>
          </p:cNvSpPr>
          <p:nvPr>
            <p:ph type="title"/>
          </p:nvPr>
        </p:nvSpPr>
        <p:spPr/>
        <p:txBody>
          <a:bodyPr/>
          <a:lstStyle/>
          <a:p>
            <a:r>
              <a:rPr lang="nl-NL"/>
              <a:t>Smart Street Lighting</a:t>
            </a:r>
          </a:p>
        </p:txBody>
      </p:sp>
      <p:sp>
        <p:nvSpPr>
          <p:cNvPr id="3" name="Content Placeholder 2">
            <a:extLst>
              <a:ext uri="{FF2B5EF4-FFF2-40B4-BE49-F238E27FC236}">
                <a16:creationId xmlns:a16="http://schemas.microsoft.com/office/drawing/2014/main" id="{4C031573-6E92-5C01-8840-7354221BA3A7}"/>
              </a:ext>
            </a:extLst>
          </p:cNvPr>
          <p:cNvSpPr>
            <a:spLocks noGrp="1"/>
          </p:cNvSpPr>
          <p:nvPr>
            <p:ph idx="1"/>
          </p:nvPr>
        </p:nvSpPr>
        <p:spPr/>
        <p:txBody>
          <a:bodyPr/>
          <a:lstStyle/>
          <a:p>
            <a:pPr marL="0" indent="0">
              <a:buNone/>
            </a:pPr>
            <a:r>
              <a:rPr lang="nl-NL"/>
              <a:t>Constraint Diagram</a:t>
            </a:r>
          </a:p>
        </p:txBody>
      </p:sp>
      <p:sp>
        <p:nvSpPr>
          <p:cNvPr id="4" name="Date Placeholder 3">
            <a:extLst>
              <a:ext uri="{FF2B5EF4-FFF2-40B4-BE49-F238E27FC236}">
                <a16:creationId xmlns:a16="http://schemas.microsoft.com/office/drawing/2014/main" id="{DDD7D9A3-160A-9838-F74B-73013779742F}"/>
              </a:ext>
            </a:extLst>
          </p:cNvPr>
          <p:cNvSpPr>
            <a:spLocks noGrp="1"/>
          </p:cNvSpPr>
          <p:nvPr>
            <p:ph type="dt" sz="half" idx="10"/>
          </p:nvPr>
        </p:nvSpPr>
        <p:spPr/>
        <p:txBody>
          <a:bodyPr/>
          <a:lstStyle/>
          <a:p>
            <a:fld id="{C18CC60D-0948-3549-824F-CA7559E64DC6}" type="datetime1">
              <a:rPr lang="de-DE" smtClean="0"/>
              <a:t>12.01.23</a:t>
            </a:fld>
            <a:endParaRPr lang="en-DE"/>
          </a:p>
        </p:txBody>
      </p:sp>
      <p:sp>
        <p:nvSpPr>
          <p:cNvPr id="5" name="Footer Placeholder 4">
            <a:extLst>
              <a:ext uri="{FF2B5EF4-FFF2-40B4-BE49-F238E27FC236}">
                <a16:creationId xmlns:a16="http://schemas.microsoft.com/office/drawing/2014/main" id="{C269C512-F60A-78A9-6299-90BAFBC750AF}"/>
              </a:ext>
            </a:extLst>
          </p:cNvPr>
          <p:cNvSpPr>
            <a:spLocks noGrp="1"/>
          </p:cNvSpPr>
          <p:nvPr>
            <p:ph type="ftr" sz="quarter" idx="11"/>
          </p:nvPr>
        </p:nvSpPr>
        <p:spPr/>
        <p:txBody>
          <a:bodyPr/>
          <a:lstStyle/>
          <a:p>
            <a:r>
              <a:rPr lang="en-US"/>
              <a:t>Smart City</a:t>
            </a:r>
            <a:endParaRPr lang="en-DE"/>
          </a:p>
        </p:txBody>
      </p:sp>
      <p:sp>
        <p:nvSpPr>
          <p:cNvPr id="6" name="Slide Number Placeholder 5">
            <a:extLst>
              <a:ext uri="{FF2B5EF4-FFF2-40B4-BE49-F238E27FC236}">
                <a16:creationId xmlns:a16="http://schemas.microsoft.com/office/drawing/2014/main" id="{8CB98EAC-5ED6-B998-5139-07E8174C5DD6}"/>
              </a:ext>
            </a:extLst>
          </p:cNvPr>
          <p:cNvSpPr>
            <a:spLocks noGrp="1"/>
          </p:cNvSpPr>
          <p:nvPr>
            <p:ph type="sldNum" sz="quarter" idx="12"/>
          </p:nvPr>
        </p:nvSpPr>
        <p:spPr/>
        <p:txBody>
          <a:bodyPr/>
          <a:lstStyle/>
          <a:p>
            <a:fld id="{5C794AA0-44C0-904C-9E31-583D0BE1B9EC}" type="slidenum">
              <a:rPr lang="en-DE" smtClean="0"/>
              <a:t>9</a:t>
            </a:fld>
            <a:endParaRPr lang="en-DE"/>
          </a:p>
        </p:txBody>
      </p:sp>
      <p:pic>
        <p:nvPicPr>
          <p:cNvPr id="8" name="Picture 7" descr="Timeline&#10;&#10;Description automatically generated">
            <a:extLst>
              <a:ext uri="{FF2B5EF4-FFF2-40B4-BE49-F238E27FC236}">
                <a16:creationId xmlns:a16="http://schemas.microsoft.com/office/drawing/2014/main" id="{0880A041-81E0-76C2-64A3-10D62204E3F3}"/>
              </a:ext>
            </a:extLst>
          </p:cNvPr>
          <p:cNvPicPr>
            <a:picLocks noChangeAspect="1"/>
          </p:cNvPicPr>
          <p:nvPr/>
        </p:nvPicPr>
        <p:blipFill>
          <a:blip r:embed="rId2"/>
          <a:stretch>
            <a:fillRect/>
          </a:stretch>
        </p:blipFill>
        <p:spPr>
          <a:xfrm>
            <a:off x="1663867" y="1870075"/>
            <a:ext cx="10178716" cy="4076007"/>
          </a:xfrm>
          <a:prstGeom prst="rect">
            <a:avLst/>
          </a:prstGeom>
        </p:spPr>
      </p:pic>
    </p:spTree>
    <p:extLst>
      <p:ext uri="{BB962C8B-B14F-4D97-AF65-F5344CB8AC3E}">
        <p14:creationId xmlns:p14="http://schemas.microsoft.com/office/powerpoint/2010/main" val="799484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187E7E8353C4428F7FECBE25A8AB01" ma:contentTypeVersion="8" ma:contentTypeDescription="Create a new document." ma:contentTypeScope="" ma:versionID="17a070f59ea6af44872ab5906a29e637">
  <xsd:schema xmlns:xsd="http://www.w3.org/2001/XMLSchema" xmlns:xs="http://www.w3.org/2001/XMLSchema" xmlns:p="http://schemas.microsoft.com/office/2006/metadata/properties" xmlns:ns2="ae88646e-1613-4843-8180-9e2bd526046d" xmlns:ns3="983761bd-c369-4af7-99e6-0a323ae39b43" targetNamespace="http://schemas.microsoft.com/office/2006/metadata/properties" ma:root="true" ma:fieldsID="58a309b74473af46db6e87231233f701" ns2:_="" ns3:_="">
    <xsd:import namespace="ae88646e-1613-4843-8180-9e2bd526046d"/>
    <xsd:import namespace="983761bd-c369-4af7-99e6-0a323ae39b4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88646e-1613-4843-8180-9e2bd52604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b2170c6a-3c1e-44b5-95ed-5ceb41d8bca6"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83761bd-c369-4af7-99e6-0a323ae39b43"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06bd7ca5-e170-480d-ad2d-75a33802d1b2}" ma:internalName="TaxCatchAll" ma:showField="CatchAllData" ma:web="983761bd-c369-4af7-99e6-0a323ae39b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e88646e-1613-4843-8180-9e2bd526046d">
      <Terms xmlns="http://schemas.microsoft.com/office/infopath/2007/PartnerControls"/>
    </lcf76f155ced4ddcb4097134ff3c332f>
    <TaxCatchAll xmlns="983761bd-c369-4af7-99e6-0a323ae39b43" xsi:nil="true"/>
  </documentManagement>
</p:properties>
</file>

<file path=customXml/itemProps1.xml><?xml version="1.0" encoding="utf-8"?>
<ds:datastoreItem xmlns:ds="http://schemas.openxmlformats.org/officeDocument/2006/customXml" ds:itemID="{07018C32-EBB0-48EA-B5B6-B9E4992EB4B7}">
  <ds:schemaRefs>
    <ds:schemaRef ds:uri="983761bd-c369-4af7-99e6-0a323ae39b43"/>
    <ds:schemaRef ds:uri="ae88646e-1613-4843-8180-9e2bd526046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BC1E35A-5F9D-49F9-B25C-0762647D5017}">
  <ds:schemaRefs>
    <ds:schemaRef ds:uri="http://schemas.microsoft.com/sharepoint/v3/contenttype/forms"/>
  </ds:schemaRefs>
</ds:datastoreItem>
</file>

<file path=customXml/itemProps3.xml><?xml version="1.0" encoding="utf-8"?>
<ds:datastoreItem xmlns:ds="http://schemas.openxmlformats.org/officeDocument/2006/customXml" ds:itemID="{EA85C4C5-35B5-4DFC-89C2-6344D0783BB7}">
  <ds:schemaRefs>
    <ds:schemaRef ds:uri="983761bd-c369-4af7-99e6-0a323ae39b43"/>
    <ds:schemaRef ds:uri="ae88646e-1613-4843-8180-9e2bd526046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1184</Words>
  <Application>Microsoft Macintosh PowerPoint</Application>
  <PresentationFormat>Widescreen</PresentationFormat>
  <Paragraphs>296</Paragraphs>
  <Slides>19</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Cambria Math</vt:lpstr>
      <vt:lpstr>Times New Roman</vt:lpstr>
      <vt:lpstr>WordVisi_MSFontService</vt:lpstr>
      <vt:lpstr>Office Theme</vt:lpstr>
      <vt:lpstr>Smart Street Lighting System</vt:lpstr>
      <vt:lpstr>Content</vt:lpstr>
      <vt:lpstr>Smart City</vt:lpstr>
      <vt:lpstr>Smart City</vt:lpstr>
      <vt:lpstr>Smart City</vt:lpstr>
      <vt:lpstr>Smart Street Lighting</vt:lpstr>
      <vt:lpstr>Smart Street Lighting</vt:lpstr>
      <vt:lpstr>Smart Street Lighting</vt:lpstr>
      <vt:lpstr>Smart Street Lighting</vt:lpstr>
      <vt:lpstr>Concept solutions</vt:lpstr>
      <vt:lpstr>Tinkercad</vt:lpstr>
      <vt:lpstr>Tinkercad - Coding</vt:lpstr>
      <vt:lpstr>Tinkercad - Coding</vt:lpstr>
      <vt:lpstr>Task Scheduling</vt:lpstr>
      <vt:lpstr>Task Scheduling</vt:lpstr>
      <vt:lpstr>Task Scheduling</vt:lpstr>
      <vt:lpstr>Task Scheduling</vt:lpstr>
      <vt:lpstr>Testing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City</dc:title>
  <dc:creator>Elbek Bakiev</dc:creator>
  <cp:lastModifiedBy>Elbek Bakiev</cp:lastModifiedBy>
  <cp:revision>2</cp:revision>
  <dcterms:created xsi:type="dcterms:W3CDTF">2023-01-11T14:04:19Z</dcterms:created>
  <dcterms:modified xsi:type="dcterms:W3CDTF">2023-01-12T20:38:36Z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0x0101000E187E7E8353C4428F7FECBE25A8AB01</vt:lpwstr>
  </property>
  <property fmtid="{D5CDD505-2E9C-101B-9397-08002B2CF9AE}" pid="3" name="MediaServiceImageTags">
    <vt:lpwstr/>
  </property>
</Properties>
</file>